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4"/>
  </p:notesMasterIdLst>
  <p:handoutMasterIdLst>
    <p:handoutMasterId r:id="rId25"/>
  </p:handoutMasterIdLst>
  <p:sldIdLst>
    <p:sldId id="462" r:id="rId8"/>
    <p:sldId id="1296" r:id="rId9"/>
    <p:sldId id="1317" r:id="rId10"/>
    <p:sldId id="1319" r:id="rId11"/>
    <p:sldId id="1318" r:id="rId12"/>
    <p:sldId id="1307" r:id="rId13"/>
    <p:sldId id="1325" r:id="rId14"/>
    <p:sldId id="1321" r:id="rId15"/>
    <p:sldId id="1326" r:id="rId16"/>
    <p:sldId id="1323" r:id="rId17"/>
    <p:sldId id="1328" r:id="rId18"/>
    <p:sldId id="1322" r:id="rId19"/>
    <p:sldId id="1330" r:id="rId20"/>
    <p:sldId id="1333" r:id="rId21"/>
    <p:sldId id="1336" r:id="rId22"/>
    <p:sldId id="1320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2FAFEB-93B8-45BD-9719-A19F0DF8D164}">
          <p14:sldIdLst>
            <p14:sldId id="462"/>
          </p14:sldIdLst>
        </p14:section>
        <p14:section name="web介绍" id="{28A495F4-9FE1-4608-B81B-71DDCDF2308F}">
          <p14:sldIdLst>
            <p14:sldId id="1296"/>
            <p14:sldId id="1317"/>
            <p14:sldId id="1319"/>
            <p14:sldId id="1318"/>
          </p14:sldIdLst>
        </p14:section>
        <p14:section name="web网站工作流程" id="{3D7E7878-303F-4705-918A-C8C25D04F25C}">
          <p14:sldIdLst>
            <p14:sldId id="1307"/>
            <p14:sldId id="1325"/>
            <p14:sldId id="1321"/>
            <p14:sldId id="1326"/>
          </p14:sldIdLst>
        </p14:section>
        <p14:section name="web网站开发模式" id="{0304C018-8D1A-47F3-ACD1-1B63621E6A8E}">
          <p14:sldIdLst>
            <p14:sldId id="1323"/>
            <p14:sldId id="1328"/>
            <p14:sldId id="1322"/>
            <p14:sldId id="1330"/>
          </p14:sldIdLst>
        </p14:section>
        <p14:section name="web网站开发技术栈" id="{A9A0AECA-2E49-4326-B063-5570434EB5CF}">
          <p14:sldIdLst>
            <p14:sldId id="1333"/>
            <p14:sldId id="1336"/>
          </p14:sldIdLst>
        </p14:section>
        <p14:section name="课程安排" id="{54747287-9F4D-4B91-AB97-812A1A450385}">
          <p14:sldIdLst>
            <p14:sldId id="1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2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2884"/>
    <a:srgbClr val="BA8CDC"/>
    <a:srgbClr val="FFF4F3"/>
    <a:srgbClr val="FFB2B1"/>
    <a:srgbClr val="F5EEFA"/>
    <a:srgbClr val="E0EDF0"/>
    <a:srgbClr val="31859C"/>
    <a:srgbClr val="93CDDD"/>
    <a:srgbClr val="BCE292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8" autoAdjust="0"/>
    <p:restoredTop sz="95090" autoAdjust="0"/>
  </p:normalViewPr>
  <p:slideViewPr>
    <p:cSldViewPr snapToGrid="0">
      <p:cViewPr varScale="1">
        <p:scale>
          <a:sx n="87" d="100"/>
          <a:sy n="87" d="100"/>
        </p:scale>
        <p:origin x="62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43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4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64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26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11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3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49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22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12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44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4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61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1214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3" r:id="rId2"/>
    <p:sldLayoutId id="2147483703" r:id="rId3"/>
    <p:sldLayoutId id="2147483709" r:id="rId4"/>
    <p:sldLayoutId id="2147483704" r:id="rId5"/>
    <p:sldLayoutId id="2147483717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729917"/>
            <a:ext cx="10541000" cy="1158875"/>
          </a:xfrm>
        </p:spPr>
        <p:txBody>
          <a:bodyPr/>
          <a:lstStyle/>
          <a:p>
            <a:r>
              <a:rPr kumimoji="1" lang="en-US" altLang="zh-CN" sz="5400"/>
              <a:t>Web </a:t>
            </a:r>
            <a:r>
              <a:rPr kumimoji="1" lang="zh-CN" altLang="en-US" sz="5400"/>
              <a:t>开发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网站的开发模式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3419871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2714A-8B35-D690-2290-260D7256E299}"/>
              </a:ext>
            </a:extLst>
          </p:cNvPr>
          <p:cNvSpPr/>
          <p:nvPr/>
        </p:nvSpPr>
        <p:spPr>
          <a:xfrm>
            <a:off x="6533097" y="2119279"/>
            <a:ext cx="1302106" cy="390617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45234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96047" y="2509897"/>
            <a:ext cx="0" cy="383123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9D1D34-9350-19F2-E150-4F04BC8E8D61}"/>
              </a:ext>
            </a:extLst>
          </p:cNvPr>
          <p:cNvCxnSpPr>
            <a:cxnSpLocks/>
          </p:cNvCxnSpPr>
          <p:nvPr/>
        </p:nvCxnSpPr>
        <p:spPr>
          <a:xfrm flipH="1">
            <a:off x="4080213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984959-4C62-3960-3860-A395F4B256BE}"/>
              </a:ext>
            </a:extLst>
          </p:cNvPr>
          <p:cNvCxnSpPr>
            <a:cxnSpLocks/>
          </p:cNvCxnSpPr>
          <p:nvPr/>
        </p:nvCxnSpPr>
        <p:spPr>
          <a:xfrm flipH="1">
            <a:off x="7172109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>
            <a:cxnSpLocks/>
          </p:cNvCxnSpPr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2608436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70838" y="3501654"/>
            <a:ext cx="2608436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2345578" y="274691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362CB283-FEE5-FE9B-CDEA-FC66585113BC}"/>
              </a:ext>
            </a:extLst>
          </p:cNvPr>
          <p:cNvSpPr txBox="1">
            <a:spLocks/>
          </p:cNvSpPr>
          <p:nvPr/>
        </p:nvSpPr>
        <p:spPr>
          <a:xfrm>
            <a:off x="2375159" y="3420031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12066C-4EAC-7B4A-250D-943B29878AEA}"/>
              </a:ext>
            </a:extLst>
          </p:cNvPr>
          <p:cNvSpPr/>
          <p:nvPr/>
        </p:nvSpPr>
        <p:spPr>
          <a:xfrm>
            <a:off x="3989299" y="2972354"/>
            <a:ext cx="184465" cy="80656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7DBCC30-75E3-311E-E4A0-EC2E517C0AD4}"/>
              </a:ext>
            </a:extLst>
          </p:cNvPr>
          <p:cNvCxnSpPr>
            <a:cxnSpLocks/>
          </p:cNvCxnSpPr>
          <p:nvPr/>
        </p:nvCxnSpPr>
        <p:spPr>
          <a:xfrm>
            <a:off x="1387186" y="4434908"/>
            <a:ext cx="569269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790DD29-8758-2D28-8780-3347BE496C63}"/>
              </a:ext>
            </a:extLst>
          </p:cNvPr>
          <p:cNvSpPr/>
          <p:nvPr/>
        </p:nvSpPr>
        <p:spPr>
          <a:xfrm>
            <a:off x="7079877" y="4271179"/>
            <a:ext cx="176330" cy="159868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A7343BE-BC03-4264-FE79-A1AED30CF139}"/>
              </a:ext>
            </a:extLst>
          </p:cNvPr>
          <p:cNvSpPr/>
          <p:nvPr/>
        </p:nvSpPr>
        <p:spPr>
          <a:xfrm>
            <a:off x="10008122" y="4540600"/>
            <a:ext cx="176330" cy="106379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900CBEF-FC72-631B-5CE9-0FE1096E869E}"/>
              </a:ext>
            </a:extLst>
          </p:cNvPr>
          <p:cNvCxnSpPr>
            <a:cxnSpLocks/>
          </p:cNvCxnSpPr>
          <p:nvPr/>
        </p:nvCxnSpPr>
        <p:spPr>
          <a:xfrm>
            <a:off x="7256207" y="4734792"/>
            <a:ext cx="2751915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689DE18-F90C-DFD6-11AF-216CE7CC83DB}"/>
              </a:ext>
            </a:extLst>
          </p:cNvPr>
          <p:cNvCxnSpPr>
            <a:cxnSpLocks/>
          </p:cNvCxnSpPr>
          <p:nvPr/>
        </p:nvCxnSpPr>
        <p:spPr>
          <a:xfrm flipH="1">
            <a:off x="7256207" y="5355034"/>
            <a:ext cx="2751915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CEF7CBD-7A64-9623-88CB-50B335078F1D}"/>
              </a:ext>
            </a:extLst>
          </p:cNvPr>
          <p:cNvCxnSpPr>
            <a:cxnSpLocks/>
          </p:cNvCxnSpPr>
          <p:nvPr/>
        </p:nvCxnSpPr>
        <p:spPr>
          <a:xfrm flipH="1">
            <a:off x="1403709" y="5615589"/>
            <a:ext cx="5655852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506052CE-3A8A-8D94-8BCC-C4372F12BB84}"/>
              </a:ext>
            </a:extLst>
          </p:cNvPr>
          <p:cNvSpPr txBox="1">
            <a:spLocks/>
          </p:cNvSpPr>
          <p:nvPr/>
        </p:nvSpPr>
        <p:spPr>
          <a:xfrm>
            <a:off x="8413125" y="437802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38" name="文本占位符 8">
            <a:extLst>
              <a:ext uri="{FF2B5EF4-FFF2-40B4-BE49-F238E27FC236}">
                <a16:creationId xmlns:a16="http://schemas.microsoft.com/office/drawing/2014/main" id="{95546069-692D-8E8F-E0A4-455744DE5BE6}"/>
              </a:ext>
            </a:extLst>
          </p:cNvPr>
          <p:cNvSpPr txBox="1">
            <a:spLocks/>
          </p:cNvSpPr>
          <p:nvPr/>
        </p:nvSpPr>
        <p:spPr>
          <a:xfrm>
            <a:off x="8387433" y="5266446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4" name="文本占位符 8">
            <a:extLst>
              <a:ext uri="{FF2B5EF4-FFF2-40B4-BE49-F238E27FC236}">
                <a16:creationId xmlns:a16="http://schemas.microsoft.com/office/drawing/2014/main" id="{6B5B44D3-5173-7245-2B06-EF725D56E623}"/>
              </a:ext>
            </a:extLst>
          </p:cNvPr>
          <p:cNvSpPr txBox="1">
            <a:spLocks/>
          </p:cNvSpPr>
          <p:nvPr/>
        </p:nvSpPr>
        <p:spPr>
          <a:xfrm>
            <a:off x="2352126" y="4081028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A2BC74D6-D690-FBEC-7027-EF12B0CACCF0}"/>
              </a:ext>
            </a:extLst>
          </p:cNvPr>
          <p:cNvSpPr txBox="1">
            <a:spLocks/>
          </p:cNvSpPr>
          <p:nvPr/>
        </p:nvSpPr>
        <p:spPr>
          <a:xfrm>
            <a:off x="2383309" y="5544828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7E405FB-AECA-C82F-81D3-8A0DA6B4CED1}"/>
              </a:ext>
            </a:extLst>
          </p:cNvPr>
          <p:cNvSpPr/>
          <p:nvPr/>
        </p:nvSpPr>
        <p:spPr>
          <a:xfrm>
            <a:off x="710880" y="1439294"/>
            <a:ext cx="10770240" cy="5014343"/>
          </a:xfrm>
          <a:prstGeom prst="roundRect">
            <a:avLst>
              <a:gd name="adj" fmla="val 2094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对角圆角 49">
            <a:extLst>
              <a:ext uri="{FF2B5EF4-FFF2-40B4-BE49-F238E27FC236}">
                <a16:creationId xmlns:a16="http://schemas.microsoft.com/office/drawing/2014/main" id="{22FF1349-FF36-31BB-040B-1D84AC568ACE}"/>
              </a:ext>
            </a:extLst>
          </p:cNvPr>
          <p:cNvSpPr/>
          <p:nvPr/>
        </p:nvSpPr>
        <p:spPr>
          <a:xfrm>
            <a:off x="10634993" y="3519507"/>
            <a:ext cx="1311947" cy="514923"/>
          </a:xfrm>
          <a:prstGeom prst="round2DiagRect">
            <a:avLst/>
          </a:prstGeom>
          <a:solidFill>
            <a:srgbClr val="C00000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前后端分离开发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F5019C-F1F2-A2A8-0E6F-95BF4ADFB5CA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A0BC3CE-64AE-6A84-7BEA-1FB6B6A68C9C}"/>
              </a:ext>
            </a:extLst>
          </p:cNvPr>
          <p:cNvSpPr/>
          <p:nvPr/>
        </p:nvSpPr>
        <p:spPr>
          <a:xfrm>
            <a:off x="2874046" y="1448087"/>
            <a:ext cx="2661724" cy="5002728"/>
          </a:xfrm>
          <a:prstGeom prst="roundRect">
            <a:avLst>
              <a:gd name="adj" fmla="val 2882"/>
            </a:avLst>
          </a:prstGeom>
          <a:solidFill>
            <a:schemeClr val="accent6">
              <a:lumMod val="75000"/>
              <a:alpha val="14902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F1BA906-12E8-FA15-F5D7-D8FD6C7E27F6}"/>
              </a:ext>
            </a:extLst>
          </p:cNvPr>
          <p:cNvSpPr/>
          <p:nvPr/>
        </p:nvSpPr>
        <p:spPr>
          <a:xfrm>
            <a:off x="5750969" y="1442031"/>
            <a:ext cx="2706506" cy="5011606"/>
          </a:xfrm>
          <a:prstGeom prst="roundRect">
            <a:avLst>
              <a:gd name="adj" fmla="val 3135"/>
            </a:avLst>
          </a:prstGeom>
          <a:solidFill>
            <a:srgbClr val="7030A0">
              <a:alpha val="14902"/>
            </a:srgbClr>
          </a:solidFill>
          <a:ln w="3175">
            <a:solidFill>
              <a:srgbClr val="5D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对角圆角 33">
            <a:extLst>
              <a:ext uri="{FF2B5EF4-FFF2-40B4-BE49-F238E27FC236}">
                <a16:creationId xmlns:a16="http://schemas.microsoft.com/office/drawing/2014/main" id="{89BC5DF1-BF19-E575-B125-600110A77956}"/>
              </a:ext>
            </a:extLst>
          </p:cNvPr>
          <p:cNvSpPr/>
          <p:nvPr/>
        </p:nvSpPr>
        <p:spPr>
          <a:xfrm>
            <a:off x="3631439" y="2402503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39" name="!!矩形: 对角圆角 42">
            <a:extLst>
              <a:ext uri="{FF2B5EF4-FFF2-40B4-BE49-F238E27FC236}">
                <a16:creationId xmlns:a16="http://schemas.microsoft.com/office/drawing/2014/main" id="{36625ABF-552A-23E2-01BE-1611AC78CD8F}"/>
              </a:ext>
            </a:extLst>
          </p:cNvPr>
          <p:cNvSpPr/>
          <p:nvPr/>
        </p:nvSpPr>
        <p:spPr>
          <a:xfrm>
            <a:off x="6710767" y="2398431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82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!!矩形: 圆角 24">
            <a:extLst>
              <a:ext uri="{FF2B5EF4-FFF2-40B4-BE49-F238E27FC236}">
                <a16:creationId xmlns:a16="http://schemas.microsoft.com/office/drawing/2014/main" id="{3F02CEAC-FD3C-92A4-55C7-D3A303F36FF7}"/>
              </a:ext>
            </a:extLst>
          </p:cNvPr>
          <p:cNvSpPr/>
          <p:nvPr/>
        </p:nvSpPr>
        <p:spPr>
          <a:xfrm>
            <a:off x="5782281" y="5300050"/>
            <a:ext cx="941869" cy="356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前端代码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158916B-964D-FE17-E8B1-A08068832D29}"/>
              </a:ext>
            </a:extLst>
          </p:cNvPr>
          <p:cNvSpPr/>
          <p:nvPr/>
        </p:nvSpPr>
        <p:spPr>
          <a:xfrm>
            <a:off x="5782281" y="3560950"/>
            <a:ext cx="961358" cy="356939"/>
          </a:xfrm>
          <a:prstGeom prst="roundRect">
            <a:avLst/>
          </a:prstGeom>
          <a:solidFill>
            <a:srgbClr val="BCE29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60BCC66-88F0-A021-342D-A8AAA273A045}"/>
              </a:ext>
            </a:extLst>
          </p:cNvPr>
          <p:cNvCxnSpPr>
            <a:cxnSpLocks/>
          </p:cNvCxnSpPr>
          <p:nvPr/>
        </p:nvCxnSpPr>
        <p:spPr>
          <a:xfrm flipH="1">
            <a:off x="5614120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网站的开发模式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4983789" y="2119277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45234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96047" y="2509897"/>
            <a:ext cx="0" cy="383123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>
            <a:cxnSpLocks/>
          </p:cNvCxnSpPr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4128285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80638" y="5565863"/>
            <a:ext cx="4128285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3033248" y="2736037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12066C-4EAC-7B4A-250D-943B29878AEA}"/>
              </a:ext>
            </a:extLst>
          </p:cNvPr>
          <p:cNvSpPr/>
          <p:nvPr/>
        </p:nvSpPr>
        <p:spPr>
          <a:xfrm>
            <a:off x="5528589" y="2933384"/>
            <a:ext cx="197744" cy="1481300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A7343BE-BC03-4264-FE79-A1AED30CF139}"/>
              </a:ext>
            </a:extLst>
          </p:cNvPr>
          <p:cNvSpPr/>
          <p:nvPr/>
        </p:nvSpPr>
        <p:spPr>
          <a:xfrm>
            <a:off x="10008121" y="3207389"/>
            <a:ext cx="197743" cy="113561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900CBEF-FC72-631B-5CE9-0FE1096E869E}"/>
              </a:ext>
            </a:extLst>
          </p:cNvPr>
          <p:cNvCxnSpPr>
            <a:cxnSpLocks/>
          </p:cNvCxnSpPr>
          <p:nvPr/>
        </p:nvCxnSpPr>
        <p:spPr>
          <a:xfrm>
            <a:off x="5726138" y="3429000"/>
            <a:ext cx="4281984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689DE18-F90C-DFD6-11AF-216CE7CC83DB}"/>
              </a:ext>
            </a:extLst>
          </p:cNvPr>
          <p:cNvCxnSpPr>
            <a:cxnSpLocks/>
          </p:cNvCxnSpPr>
          <p:nvPr/>
        </p:nvCxnSpPr>
        <p:spPr>
          <a:xfrm flipH="1">
            <a:off x="5726138" y="3975438"/>
            <a:ext cx="4281983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506052CE-3A8A-8D94-8BCC-C4372F12BB84}"/>
              </a:ext>
            </a:extLst>
          </p:cNvPr>
          <p:cNvSpPr txBox="1">
            <a:spLocks/>
          </p:cNvSpPr>
          <p:nvPr/>
        </p:nvSpPr>
        <p:spPr>
          <a:xfrm>
            <a:off x="7797482" y="3076352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38" name="文本占位符 8">
            <a:extLst>
              <a:ext uri="{FF2B5EF4-FFF2-40B4-BE49-F238E27FC236}">
                <a16:creationId xmlns:a16="http://schemas.microsoft.com/office/drawing/2014/main" id="{95546069-692D-8E8F-E0A4-455744DE5BE6}"/>
              </a:ext>
            </a:extLst>
          </p:cNvPr>
          <p:cNvSpPr txBox="1">
            <a:spLocks/>
          </p:cNvSpPr>
          <p:nvPr/>
        </p:nvSpPr>
        <p:spPr>
          <a:xfrm>
            <a:off x="7797482" y="3927074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A2BC74D6-D690-FBEC-7027-EF12B0CACCF0}"/>
              </a:ext>
            </a:extLst>
          </p:cNvPr>
          <p:cNvSpPr txBox="1">
            <a:spLocks/>
          </p:cNvSpPr>
          <p:nvPr/>
        </p:nvSpPr>
        <p:spPr>
          <a:xfrm>
            <a:off x="3031493" y="5504575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5F5019C-F1F2-A2A8-0E6F-95BF4ADFB5CA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5A253A-045A-5A12-A472-4FABD79BEE43}"/>
              </a:ext>
            </a:extLst>
          </p:cNvPr>
          <p:cNvSpPr/>
          <p:nvPr/>
        </p:nvSpPr>
        <p:spPr>
          <a:xfrm>
            <a:off x="4814209" y="2119278"/>
            <a:ext cx="1624119" cy="39061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045F5F42-20C0-401F-37AE-E882CBDC3430}"/>
              </a:ext>
            </a:extLst>
          </p:cNvPr>
          <p:cNvSpPr/>
          <p:nvPr/>
        </p:nvSpPr>
        <p:spPr>
          <a:xfrm>
            <a:off x="5158617" y="2451220"/>
            <a:ext cx="888219" cy="254488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43" name="!!矩形: 对角圆角 42">
            <a:extLst>
              <a:ext uri="{FF2B5EF4-FFF2-40B4-BE49-F238E27FC236}">
                <a16:creationId xmlns:a16="http://schemas.microsoft.com/office/drawing/2014/main" id="{2CCA05C1-F6F1-FEE0-E0FE-03AEBFC7B96A}"/>
              </a:ext>
            </a:extLst>
          </p:cNvPr>
          <p:cNvSpPr/>
          <p:nvPr/>
        </p:nvSpPr>
        <p:spPr>
          <a:xfrm>
            <a:off x="5027466" y="2433443"/>
            <a:ext cx="1173308" cy="313871"/>
          </a:xfrm>
          <a:prstGeom prst="round2Diag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+Java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DC7DD56-5D90-DFF3-956D-DAE8A6A9418E}"/>
              </a:ext>
            </a:extLst>
          </p:cNvPr>
          <p:cNvSpPr/>
          <p:nvPr/>
        </p:nvSpPr>
        <p:spPr>
          <a:xfrm>
            <a:off x="5531906" y="4900058"/>
            <a:ext cx="197743" cy="113561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870D5C-F5F9-330D-C364-A3D7FB2AC89E}"/>
              </a:ext>
            </a:extLst>
          </p:cNvPr>
          <p:cNvGrpSpPr/>
          <p:nvPr/>
        </p:nvGrpSpPr>
        <p:grpSpPr>
          <a:xfrm>
            <a:off x="5734081" y="4264346"/>
            <a:ext cx="415118" cy="951268"/>
            <a:chOff x="10128980" y="4948846"/>
            <a:chExt cx="401581" cy="355045"/>
          </a:xfrm>
          <a:effectLst/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505A3D1-9B8A-D541-B398-9D76538AC459}"/>
                </a:ext>
              </a:extLst>
            </p:cNvPr>
            <p:cNvCxnSpPr>
              <a:cxnSpLocks/>
            </p:cNvCxnSpPr>
            <p:nvPr/>
          </p:nvCxnSpPr>
          <p:spPr>
            <a:xfrm>
              <a:off x="10128980" y="4954397"/>
              <a:ext cx="401581" cy="0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B95712F-2803-6B0A-401E-682D5753378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561" y="4948846"/>
              <a:ext cx="0" cy="355045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37F0DAE1-0548-2E24-A53E-E45B43739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140" y="5303891"/>
              <a:ext cx="391421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!!矩形: 圆角 24">
            <a:extLst>
              <a:ext uri="{FF2B5EF4-FFF2-40B4-BE49-F238E27FC236}">
                <a16:creationId xmlns:a16="http://schemas.microsoft.com/office/drawing/2014/main" id="{7A053924-E50F-4C31-A373-527994504844}"/>
              </a:ext>
            </a:extLst>
          </p:cNvPr>
          <p:cNvSpPr/>
          <p:nvPr/>
        </p:nvSpPr>
        <p:spPr>
          <a:xfrm>
            <a:off x="1449558" y="4941863"/>
            <a:ext cx="1074465" cy="497480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页面代码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含数据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20F3539-A656-5C81-C49D-65B5884688DF}"/>
              </a:ext>
            </a:extLst>
          </p:cNvPr>
          <p:cNvSpPr/>
          <p:nvPr/>
        </p:nvSpPr>
        <p:spPr>
          <a:xfrm>
            <a:off x="710880" y="1439294"/>
            <a:ext cx="10770240" cy="5014343"/>
          </a:xfrm>
          <a:prstGeom prst="roundRect">
            <a:avLst>
              <a:gd name="adj" fmla="val 2094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对角圆角 65">
            <a:extLst>
              <a:ext uri="{FF2B5EF4-FFF2-40B4-BE49-F238E27FC236}">
                <a16:creationId xmlns:a16="http://schemas.microsoft.com/office/drawing/2014/main" id="{36924F33-010C-F70F-C95B-AC2F066EB474}"/>
              </a:ext>
            </a:extLst>
          </p:cNvPr>
          <p:cNvSpPr/>
          <p:nvPr/>
        </p:nvSpPr>
        <p:spPr>
          <a:xfrm>
            <a:off x="10634993" y="3519507"/>
            <a:ext cx="1311947" cy="514923"/>
          </a:xfrm>
          <a:prstGeom prst="round2DiagRect">
            <a:avLst/>
          </a:prstGeom>
          <a:solidFill>
            <a:srgbClr val="C00000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混合开发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CD203A1-45CA-A425-C267-E1B92080343D}"/>
              </a:ext>
            </a:extLst>
          </p:cNvPr>
          <p:cNvSpPr/>
          <p:nvPr/>
        </p:nvSpPr>
        <p:spPr>
          <a:xfrm>
            <a:off x="4358288" y="1447445"/>
            <a:ext cx="2898503" cy="5002728"/>
          </a:xfrm>
          <a:prstGeom prst="roundRect">
            <a:avLst>
              <a:gd name="adj" fmla="val 2882"/>
            </a:avLst>
          </a:prstGeom>
          <a:solidFill>
            <a:schemeClr val="accent6">
              <a:lumMod val="75000"/>
              <a:alpha val="14902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C0A0B22-4272-7EB9-A319-84CBAC3F3CD3}"/>
              </a:ext>
            </a:extLst>
          </p:cNvPr>
          <p:cNvSpPr/>
          <p:nvPr/>
        </p:nvSpPr>
        <p:spPr>
          <a:xfrm>
            <a:off x="4357288" y="1443466"/>
            <a:ext cx="2898503" cy="5002728"/>
          </a:xfrm>
          <a:prstGeom prst="roundRect">
            <a:avLst>
              <a:gd name="adj" fmla="val 3135"/>
            </a:avLst>
          </a:prstGeom>
          <a:solidFill>
            <a:srgbClr val="7030A0">
              <a:alpha val="14902"/>
            </a:srgbClr>
          </a:solidFill>
          <a:ln w="3175">
            <a:solidFill>
              <a:srgbClr val="5D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74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0.34883 0.2129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106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34805 -0.0407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0" grpId="0" animBg="1"/>
      <p:bldP spid="60" grpId="1" animBg="1"/>
      <p:bldP spid="7" grpId="0" animBg="1"/>
      <p:bldP spid="2" grpId="0" animBg="1"/>
      <p:bldP spid="62" grpId="0" animBg="1"/>
      <p:bldP spid="65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F6AB23-31A4-8F37-EDD9-EC663DEAF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156"/>
            <a:ext cx="10698800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网站的开发模式</a:t>
            </a:r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CFC4A6F-9A98-FF01-1805-6BEEDE0EE7E2}"/>
              </a:ext>
            </a:extLst>
          </p:cNvPr>
          <p:cNvGrpSpPr/>
          <p:nvPr/>
        </p:nvGrpSpPr>
        <p:grpSpPr>
          <a:xfrm>
            <a:off x="1149437" y="1478384"/>
            <a:ext cx="7886408" cy="2474223"/>
            <a:chOff x="1149437" y="1478384"/>
            <a:chExt cx="7886408" cy="24742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11478D-E333-96DA-AF84-4EAD20BF1724}"/>
                </a:ext>
              </a:extLst>
            </p:cNvPr>
            <p:cNvSpPr/>
            <p:nvPr/>
          </p:nvSpPr>
          <p:spPr>
            <a:xfrm>
              <a:off x="1149437" y="1803425"/>
              <a:ext cx="691691" cy="19884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ea typeface="阿里巴巴普惠体" panose="00020600040101010101"/>
                </a:rPr>
                <a:t>浏览器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38C298-B992-98AD-580C-68CC14DD7DDC}"/>
                </a:ext>
              </a:extLst>
            </p:cNvPr>
            <p:cNvSpPr/>
            <p:nvPr/>
          </p:nvSpPr>
          <p:spPr>
            <a:xfrm>
              <a:off x="3189742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ea typeface="阿里巴巴普惠体" panose="00020600040101010101"/>
                </a:rPr>
                <a:t>前端服务器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50EE7C-8F7C-D549-05A3-B98783C66D70}"/>
                </a:ext>
              </a:extLst>
            </p:cNvPr>
            <p:cNvSpPr/>
            <p:nvPr/>
          </p:nvSpPr>
          <p:spPr>
            <a:xfrm>
              <a:off x="5673580" y="1803424"/>
              <a:ext cx="1038864" cy="198848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ea typeface="阿里巴巴普惠体" panose="00020600040101010101"/>
                </a:rPr>
                <a:t>后端服务器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48517-7561-5767-53DA-EDEAF7518876}"/>
                </a:ext>
              </a:extLst>
            </p:cNvPr>
            <p:cNvSpPr/>
            <p:nvPr/>
          </p:nvSpPr>
          <p:spPr>
            <a:xfrm>
              <a:off x="7996981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ea typeface="阿里巴巴普惠体" panose="00020600040101010101"/>
                </a:rPr>
                <a:t>数据库服务器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8661F6-BCA6-FACA-C11C-33427069F14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495282" y="2002272"/>
              <a:ext cx="0" cy="19503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08A8E0D-CF00-02A5-669A-56180A861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585" y="2002271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934C7D3-6C10-7A57-E7F1-8F516EC7A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3404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758C5E-FF76-2764-D0CB-A5B105E87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658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8F5E12C-7ED8-CEC7-B32B-7EE56DC24D9F}"/>
                </a:ext>
              </a:extLst>
            </p:cNvPr>
            <p:cNvCxnSpPr>
              <a:cxnSpLocks/>
            </p:cNvCxnSpPr>
            <p:nvPr/>
          </p:nvCxnSpPr>
          <p:spPr>
            <a:xfrm>
              <a:off x="1562773" y="2303074"/>
              <a:ext cx="2081099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B7A9CA4-A5F3-320C-1D5B-B5BAE79C1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4953" y="2507137"/>
              <a:ext cx="2081099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占位符 8">
              <a:extLst>
                <a:ext uri="{FF2B5EF4-FFF2-40B4-BE49-F238E27FC236}">
                  <a16:creationId xmlns:a16="http://schemas.microsoft.com/office/drawing/2014/main" id="{9E4AAE7C-D07A-1EF8-AF33-466130ACA051}"/>
                </a:ext>
              </a:extLst>
            </p:cNvPr>
            <p:cNvSpPr txBox="1">
              <a:spLocks/>
            </p:cNvSpPr>
            <p:nvPr/>
          </p:nvSpPr>
          <p:spPr>
            <a:xfrm>
              <a:off x="2340308" y="2044801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请求</a:t>
              </a:r>
              <a:endParaRPr lang="en-US" altLang="zh-CN" sz="1000"/>
            </a:p>
          </p:txBody>
        </p:sp>
        <p:sp>
          <p:nvSpPr>
            <p:cNvPr id="16" name="文本占位符 8">
              <a:extLst>
                <a:ext uri="{FF2B5EF4-FFF2-40B4-BE49-F238E27FC236}">
                  <a16:creationId xmlns:a16="http://schemas.microsoft.com/office/drawing/2014/main" id="{637DCBE0-C22E-C71A-D157-A08A8DDAC96E}"/>
                </a:ext>
              </a:extLst>
            </p:cNvPr>
            <p:cNvSpPr txBox="1">
              <a:spLocks/>
            </p:cNvSpPr>
            <p:nvPr/>
          </p:nvSpPr>
          <p:spPr>
            <a:xfrm>
              <a:off x="2356235" y="2465586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响应</a:t>
              </a:r>
              <a:endParaRPr lang="en-US" altLang="zh-CN" sz="1000"/>
            </a:p>
          </p:txBody>
        </p:sp>
        <p:sp>
          <p:nvSpPr>
            <p:cNvPr id="17" name="users_94970">
              <a:extLst>
                <a:ext uri="{FF2B5EF4-FFF2-40B4-BE49-F238E27FC236}">
                  <a16:creationId xmlns:a16="http://schemas.microsoft.com/office/drawing/2014/main" id="{1761A56E-BCC1-7B19-065D-E70C10C536A6}"/>
                </a:ext>
              </a:extLst>
            </p:cNvPr>
            <p:cNvSpPr/>
            <p:nvPr/>
          </p:nvSpPr>
          <p:spPr>
            <a:xfrm>
              <a:off x="1272447" y="1478384"/>
              <a:ext cx="424136" cy="242116"/>
            </a:xfrm>
            <a:custGeom>
              <a:avLst/>
              <a:gdLst>
                <a:gd name="connsiteX0" fmla="*/ 60025 w 605236"/>
                <a:gd name="connsiteY0" fmla="*/ 344571 h 595643"/>
                <a:gd name="connsiteX1" fmla="*/ 290527 w 605236"/>
                <a:gd name="connsiteY1" fmla="*/ 344571 h 595643"/>
                <a:gd name="connsiteX2" fmla="*/ 329370 w 605236"/>
                <a:gd name="connsiteY2" fmla="*/ 376465 h 595643"/>
                <a:gd name="connsiteX3" fmla="*/ 349814 w 605236"/>
                <a:gd name="connsiteY3" fmla="*/ 479931 h 595643"/>
                <a:gd name="connsiteX4" fmla="*/ 331031 w 605236"/>
                <a:gd name="connsiteY4" fmla="*/ 528793 h 595643"/>
                <a:gd name="connsiteX5" fmla="*/ 175276 w 605236"/>
                <a:gd name="connsiteY5" fmla="*/ 595643 h 595643"/>
                <a:gd name="connsiteX6" fmla="*/ 19393 w 605236"/>
                <a:gd name="connsiteY6" fmla="*/ 528793 h 595643"/>
                <a:gd name="connsiteX7" fmla="*/ 738 w 605236"/>
                <a:gd name="connsiteY7" fmla="*/ 479931 h 595643"/>
                <a:gd name="connsiteX8" fmla="*/ 21182 w 605236"/>
                <a:gd name="connsiteY8" fmla="*/ 376465 h 595643"/>
                <a:gd name="connsiteX9" fmla="*/ 60025 w 605236"/>
                <a:gd name="connsiteY9" fmla="*/ 344571 h 595643"/>
                <a:gd name="connsiteX10" fmla="*/ 357987 w 605236"/>
                <a:gd name="connsiteY10" fmla="*/ 252695 h 595643"/>
                <a:gd name="connsiteX11" fmla="*/ 553093 w 605236"/>
                <a:gd name="connsiteY11" fmla="*/ 252695 h 595643"/>
                <a:gd name="connsiteX12" fmla="*/ 587208 w 605236"/>
                <a:gd name="connsiteY12" fmla="*/ 280762 h 595643"/>
                <a:gd name="connsiteX13" fmla="*/ 604585 w 605236"/>
                <a:gd name="connsiteY13" fmla="*/ 368409 h 595643"/>
                <a:gd name="connsiteX14" fmla="*/ 588231 w 605236"/>
                <a:gd name="connsiteY14" fmla="*/ 411020 h 595643"/>
                <a:gd name="connsiteX15" fmla="*/ 455476 w 605236"/>
                <a:gd name="connsiteY15" fmla="*/ 467920 h 595643"/>
                <a:gd name="connsiteX16" fmla="*/ 402323 w 605236"/>
                <a:gd name="connsiteY16" fmla="*/ 455928 h 595643"/>
                <a:gd name="connsiteX17" fmla="*/ 388524 w 605236"/>
                <a:gd name="connsiteY17" fmla="*/ 440618 h 595643"/>
                <a:gd name="connsiteX18" fmla="*/ 388269 w 605236"/>
                <a:gd name="connsiteY18" fmla="*/ 439725 h 595643"/>
                <a:gd name="connsiteX19" fmla="*/ 371403 w 605236"/>
                <a:gd name="connsiteY19" fmla="*/ 354503 h 595643"/>
                <a:gd name="connsiteX20" fmla="*/ 334732 w 605236"/>
                <a:gd name="connsiteY20" fmla="*/ 308064 h 595643"/>
                <a:gd name="connsiteX21" fmla="*/ 322722 w 605236"/>
                <a:gd name="connsiteY21" fmla="*/ 290458 h 595643"/>
                <a:gd name="connsiteX22" fmla="*/ 322722 w 605236"/>
                <a:gd name="connsiteY22" fmla="*/ 289693 h 595643"/>
                <a:gd name="connsiteX23" fmla="*/ 324127 w 605236"/>
                <a:gd name="connsiteY23" fmla="*/ 280762 h 595643"/>
                <a:gd name="connsiteX24" fmla="*/ 357987 w 605236"/>
                <a:gd name="connsiteY24" fmla="*/ 252695 h 595643"/>
                <a:gd name="connsiteX25" fmla="*/ 175276 w 605236"/>
                <a:gd name="connsiteY25" fmla="*/ 50313 h 595643"/>
                <a:gd name="connsiteX26" fmla="*/ 303670 w 605236"/>
                <a:gd name="connsiteY26" fmla="*/ 178531 h 595643"/>
                <a:gd name="connsiteX27" fmla="*/ 175276 w 605236"/>
                <a:gd name="connsiteY27" fmla="*/ 306749 h 595643"/>
                <a:gd name="connsiteX28" fmla="*/ 46882 w 605236"/>
                <a:gd name="connsiteY28" fmla="*/ 178531 h 595643"/>
                <a:gd name="connsiteX29" fmla="*/ 175276 w 605236"/>
                <a:gd name="connsiteY29" fmla="*/ 50313 h 595643"/>
                <a:gd name="connsiteX30" fmla="*/ 455527 w 605236"/>
                <a:gd name="connsiteY30" fmla="*/ 0 h 595643"/>
                <a:gd name="connsiteX31" fmla="*/ 562928 w 605236"/>
                <a:gd name="connsiteY31" fmla="*/ 107260 h 595643"/>
                <a:gd name="connsiteX32" fmla="*/ 455527 w 605236"/>
                <a:gd name="connsiteY32" fmla="*/ 214520 h 595643"/>
                <a:gd name="connsiteX33" fmla="*/ 348126 w 605236"/>
                <a:gd name="connsiteY33" fmla="*/ 107260 h 595643"/>
                <a:gd name="connsiteX34" fmla="*/ 455527 w 605236"/>
                <a:gd name="connsiteY34" fmla="*/ 0 h 5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236" h="595643">
                  <a:moveTo>
                    <a:pt x="60025" y="344571"/>
                  </a:moveTo>
                  <a:lnTo>
                    <a:pt x="290527" y="344571"/>
                  </a:lnTo>
                  <a:cubicBezTo>
                    <a:pt x="308671" y="344571"/>
                    <a:pt x="325793" y="358605"/>
                    <a:pt x="329370" y="376465"/>
                  </a:cubicBezTo>
                  <a:lnTo>
                    <a:pt x="349814" y="479931"/>
                  </a:lnTo>
                  <a:cubicBezTo>
                    <a:pt x="353136" y="496898"/>
                    <a:pt x="344959" y="518331"/>
                    <a:pt x="331031" y="528793"/>
                  </a:cubicBezTo>
                  <a:cubicBezTo>
                    <a:pt x="327454" y="531472"/>
                    <a:pt x="241079" y="595643"/>
                    <a:pt x="175276" y="595643"/>
                  </a:cubicBezTo>
                  <a:cubicBezTo>
                    <a:pt x="109473" y="595643"/>
                    <a:pt x="23098" y="531472"/>
                    <a:pt x="19393" y="528793"/>
                  </a:cubicBezTo>
                  <a:cubicBezTo>
                    <a:pt x="5593" y="518331"/>
                    <a:pt x="-2584" y="496898"/>
                    <a:pt x="738" y="479931"/>
                  </a:cubicBezTo>
                  <a:lnTo>
                    <a:pt x="21182" y="376465"/>
                  </a:lnTo>
                  <a:cubicBezTo>
                    <a:pt x="24759" y="358605"/>
                    <a:pt x="41753" y="344571"/>
                    <a:pt x="60025" y="344571"/>
                  </a:cubicBezTo>
                  <a:close/>
                  <a:moveTo>
                    <a:pt x="357987" y="252695"/>
                  </a:moveTo>
                  <a:lnTo>
                    <a:pt x="553093" y="252695"/>
                  </a:lnTo>
                  <a:cubicBezTo>
                    <a:pt x="569065" y="252695"/>
                    <a:pt x="584142" y="265070"/>
                    <a:pt x="587208" y="280762"/>
                  </a:cubicBezTo>
                  <a:lnTo>
                    <a:pt x="604585" y="368409"/>
                  </a:lnTo>
                  <a:cubicBezTo>
                    <a:pt x="607524" y="383208"/>
                    <a:pt x="600241" y="401834"/>
                    <a:pt x="588231" y="411020"/>
                  </a:cubicBezTo>
                  <a:cubicBezTo>
                    <a:pt x="585164" y="413316"/>
                    <a:pt x="511696" y="467920"/>
                    <a:pt x="455476" y="467920"/>
                  </a:cubicBezTo>
                  <a:cubicBezTo>
                    <a:pt x="440272" y="467920"/>
                    <a:pt x="422384" y="463838"/>
                    <a:pt x="402323" y="455928"/>
                  </a:cubicBezTo>
                  <a:cubicBezTo>
                    <a:pt x="395679" y="453249"/>
                    <a:pt x="390824" y="447890"/>
                    <a:pt x="388524" y="440618"/>
                  </a:cubicBezTo>
                  <a:lnTo>
                    <a:pt x="388269" y="439725"/>
                  </a:lnTo>
                  <a:lnTo>
                    <a:pt x="371403" y="354503"/>
                  </a:lnTo>
                  <a:cubicBezTo>
                    <a:pt x="367697" y="335621"/>
                    <a:pt x="354537" y="318653"/>
                    <a:pt x="334732" y="308064"/>
                  </a:cubicBezTo>
                  <a:cubicBezTo>
                    <a:pt x="322722" y="301685"/>
                    <a:pt x="322722" y="291607"/>
                    <a:pt x="322722" y="290458"/>
                  </a:cubicBezTo>
                  <a:lnTo>
                    <a:pt x="322722" y="289693"/>
                  </a:lnTo>
                  <a:lnTo>
                    <a:pt x="324127" y="280762"/>
                  </a:lnTo>
                  <a:cubicBezTo>
                    <a:pt x="327194" y="265070"/>
                    <a:pt x="341888" y="252695"/>
                    <a:pt x="357987" y="252695"/>
                  </a:cubicBezTo>
                  <a:close/>
                  <a:moveTo>
                    <a:pt x="175276" y="50313"/>
                  </a:moveTo>
                  <a:cubicBezTo>
                    <a:pt x="246186" y="50313"/>
                    <a:pt x="303670" y="107718"/>
                    <a:pt x="303670" y="178531"/>
                  </a:cubicBezTo>
                  <a:cubicBezTo>
                    <a:pt x="303670" y="249344"/>
                    <a:pt x="246186" y="306749"/>
                    <a:pt x="175276" y="306749"/>
                  </a:cubicBezTo>
                  <a:cubicBezTo>
                    <a:pt x="104366" y="306749"/>
                    <a:pt x="46882" y="249344"/>
                    <a:pt x="46882" y="178531"/>
                  </a:cubicBezTo>
                  <a:cubicBezTo>
                    <a:pt x="46882" y="107718"/>
                    <a:pt x="104366" y="50313"/>
                    <a:pt x="175276" y="50313"/>
                  </a:cubicBezTo>
                  <a:close/>
                  <a:moveTo>
                    <a:pt x="455527" y="0"/>
                  </a:moveTo>
                  <a:cubicBezTo>
                    <a:pt x="514843" y="0"/>
                    <a:pt x="562928" y="48022"/>
                    <a:pt x="562928" y="107260"/>
                  </a:cubicBezTo>
                  <a:cubicBezTo>
                    <a:pt x="562928" y="166498"/>
                    <a:pt x="514843" y="214520"/>
                    <a:pt x="455527" y="214520"/>
                  </a:cubicBezTo>
                  <a:cubicBezTo>
                    <a:pt x="396211" y="214520"/>
                    <a:pt x="348126" y="166498"/>
                    <a:pt x="348126" y="107260"/>
                  </a:cubicBezTo>
                  <a:cubicBezTo>
                    <a:pt x="348126" y="48022"/>
                    <a:pt x="396211" y="0"/>
                    <a:pt x="455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CB28F20-228C-9CA6-970F-05A3983916FB}"/>
                </a:ext>
              </a:extLst>
            </p:cNvPr>
            <p:cNvSpPr/>
            <p:nvPr/>
          </p:nvSpPr>
          <p:spPr>
            <a:xfrm>
              <a:off x="3644050" y="2237691"/>
              <a:ext cx="147172" cy="410588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4101B5C-E09B-E3ED-84BD-405A75A343B4}"/>
                </a:ext>
              </a:extLst>
            </p:cNvPr>
            <p:cNvCxnSpPr>
              <a:cxnSpLocks/>
            </p:cNvCxnSpPr>
            <p:nvPr/>
          </p:nvCxnSpPr>
          <p:spPr>
            <a:xfrm>
              <a:off x="1567997" y="2982219"/>
              <a:ext cx="4541823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0B00FE8-9299-3E5E-DD83-39F11B84B718}"/>
                </a:ext>
              </a:extLst>
            </p:cNvPr>
            <p:cNvSpPr/>
            <p:nvPr/>
          </p:nvSpPr>
          <p:spPr>
            <a:xfrm>
              <a:off x="6109819" y="2898871"/>
              <a:ext cx="140682" cy="813825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580591D-7E98-E4BD-C7E6-159434210BEC}"/>
                </a:ext>
              </a:extLst>
            </p:cNvPr>
            <p:cNvSpPr/>
            <p:nvPr/>
          </p:nvSpPr>
          <p:spPr>
            <a:xfrm>
              <a:off x="8446072" y="3036023"/>
              <a:ext cx="140682" cy="541534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0C96CE-A3AE-1A78-2A0E-E49D688548DD}"/>
                </a:ext>
              </a:extLst>
            </p:cNvPr>
            <p:cNvCxnSpPr>
              <a:cxnSpLocks/>
            </p:cNvCxnSpPr>
            <p:nvPr/>
          </p:nvCxnSpPr>
          <p:spPr>
            <a:xfrm>
              <a:off x="6250501" y="3134878"/>
              <a:ext cx="2195571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EFB6E1A-16A3-019B-3189-62B16FB3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501" y="3450619"/>
              <a:ext cx="2195571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6084A31-9146-B237-9F86-331F9DA91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179" y="3583257"/>
              <a:ext cx="4512431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占位符 8">
              <a:extLst>
                <a:ext uri="{FF2B5EF4-FFF2-40B4-BE49-F238E27FC236}">
                  <a16:creationId xmlns:a16="http://schemas.microsoft.com/office/drawing/2014/main" id="{B3416276-143F-7D9E-B7B9-5E88758BBE7D}"/>
                </a:ext>
              </a:extLst>
            </p:cNvPr>
            <p:cNvSpPr txBox="1">
              <a:spLocks/>
            </p:cNvSpPr>
            <p:nvPr/>
          </p:nvSpPr>
          <p:spPr>
            <a:xfrm>
              <a:off x="7172452" y="2864235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请求</a:t>
              </a:r>
              <a:endParaRPr lang="en-US" altLang="zh-CN" sz="1000"/>
            </a:p>
          </p:txBody>
        </p:sp>
        <p:sp>
          <p:nvSpPr>
            <p:cNvPr id="26" name="文本占位符 8">
              <a:extLst>
                <a:ext uri="{FF2B5EF4-FFF2-40B4-BE49-F238E27FC236}">
                  <a16:creationId xmlns:a16="http://schemas.microsoft.com/office/drawing/2014/main" id="{DA54F95A-4452-92B8-B59F-B7FC4A98945E}"/>
                </a:ext>
              </a:extLst>
            </p:cNvPr>
            <p:cNvSpPr txBox="1">
              <a:spLocks/>
            </p:cNvSpPr>
            <p:nvPr/>
          </p:nvSpPr>
          <p:spPr>
            <a:xfrm>
              <a:off x="7153031" y="3405522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响应</a:t>
              </a:r>
              <a:endParaRPr lang="en-US" altLang="zh-CN" sz="1000"/>
            </a:p>
          </p:txBody>
        </p:sp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00A952B4-32B7-41D3-2707-BA1852132898}"/>
                </a:ext>
              </a:extLst>
            </p:cNvPr>
            <p:cNvSpPr/>
            <p:nvPr/>
          </p:nvSpPr>
          <p:spPr>
            <a:xfrm>
              <a:off x="3358538" y="1961029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前端程序</a:t>
              </a:r>
            </a:p>
          </p:txBody>
        </p:sp>
        <p:sp>
          <p:nvSpPr>
            <p:cNvPr id="28" name="矩形: 对角圆角 27">
              <a:extLst>
                <a:ext uri="{FF2B5EF4-FFF2-40B4-BE49-F238E27FC236}">
                  <a16:creationId xmlns:a16="http://schemas.microsoft.com/office/drawing/2014/main" id="{C1FFC8A3-1607-B1BC-8494-5BDC0B5C6F83}"/>
                </a:ext>
              </a:extLst>
            </p:cNvPr>
            <p:cNvSpPr/>
            <p:nvPr/>
          </p:nvSpPr>
          <p:spPr>
            <a:xfrm>
              <a:off x="5815330" y="1958957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程序</a:t>
              </a:r>
            </a:p>
          </p:txBody>
        </p:sp>
        <p:sp>
          <p:nvSpPr>
            <p:cNvPr id="29" name="文本占位符 8">
              <a:extLst>
                <a:ext uri="{FF2B5EF4-FFF2-40B4-BE49-F238E27FC236}">
                  <a16:creationId xmlns:a16="http://schemas.microsoft.com/office/drawing/2014/main" id="{BDE5A985-188E-A898-C666-91974D7109EB}"/>
                </a:ext>
              </a:extLst>
            </p:cNvPr>
            <p:cNvSpPr txBox="1">
              <a:spLocks/>
            </p:cNvSpPr>
            <p:nvPr/>
          </p:nvSpPr>
          <p:spPr>
            <a:xfrm>
              <a:off x="3272986" y="2691783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请求</a:t>
              </a:r>
              <a:endParaRPr lang="en-US" altLang="zh-CN" sz="1000"/>
            </a:p>
          </p:txBody>
        </p:sp>
        <p:sp>
          <p:nvSpPr>
            <p:cNvPr id="30" name="文本占位符 8">
              <a:extLst>
                <a:ext uri="{FF2B5EF4-FFF2-40B4-BE49-F238E27FC236}">
                  <a16:creationId xmlns:a16="http://schemas.microsoft.com/office/drawing/2014/main" id="{4FB11741-74DB-AF0E-F61A-5AB32B8A4279}"/>
                </a:ext>
              </a:extLst>
            </p:cNvPr>
            <p:cNvSpPr txBox="1">
              <a:spLocks/>
            </p:cNvSpPr>
            <p:nvPr/>
          </p:nvSpPr>
          <p:spPr>
            <a:xfrm>
              <a:off x="3290523" y="3527220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/>
                <a:t>响应</a:t>
              </a:r>
              <a:endParaRPr lang="en-US" altLang="zh-CN" sz="100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AED29AC-4D57-AFA6-4B1E-3E983BCFC70A}"/>
                </a:ext>
              </a:extLst>
            </p:cNvPr>
            <p:cNvSpPr/>
            <p:nvPr/>
          </p:nvSpPr>
          <p:spPr>
            <a:xfrm>
              <a:off x="1415600" y="2101953"/>
              <a:ext cx="147171" cy="1727601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38" name="!!矩形: 圆角 24">
            <a:extLst>
              <a:ext uri="{FF2B5EF4-FFF2-40B4-BE49-F238E27FC236}">
                <a16:creationId xmlns:a16="http://schemas.microsoft.com/office/drawing/2014/main" id="{5558A814-B910-DF13-B236-EFEAD53BD505}"/>
              </a:ext>
            </a:extLst>
          </p:cNvPr>
          <p:cNvSpPr/>
          <p:nvPr/>
        </p:nvSpPr>
        <p:spPr>
          <a:xfrm>
            <a:off x="4645472" y="6011309"/>
            <a:ext cx="668529" cy="2223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前端代码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2DB3168-6033-6453-0D1C-0CCFE49699CB}"/>
              </a:ext>
            </a:extLst>
          </p:cNvPr>
          <p:cNvSpPr/>
          <p:nvPr/>
        </p:nvSpPr>
        <p:spPr>
          <a:xfrm>
            <a:off x="4645474" y="5168606"/>
            <a:ext cx="659026" cy="179964"/>
          </a:xfrm>
          <a:prstGeom prst="roundRect">
            <a:avLst/>
          </a:prstGeom>
          <a:solidFill>
            <a:srgbClr val="BCE29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B2E528B-8949-64A9-8761-1F5A30C1D638}"/>
              </a:ext>
            </a:extLst>
          </p:cNvPr>
          <p:cNvCxnSpPr>
            <a:cxnSpLocks/>
          </p:cNvCxnSpPr>
          <p:nvPr/>
        </p:nvCxnSpPr>
        <p:spPr>
          <a:xfrm flipH="1">
            <a:off x="4529549" y="4593319"/>
            <a:ext cx="1" cy="193166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CF5D77F-0ED7-8CB5-B33A-1C36762B1B5D}"/>
              </a:ext>
            </a:extLst>
          </p:cNvPr>
          <p:cNvSpPr/>
          <p:nvPr/>
        </p:nvSpPr>
        <p:spPr>
          <a:xfrm>
            <a:off x="1254004" y="4475405"/>
            <a:ext cx="597651" cy="1896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ea typeface="阿里巴巴普惠体" panose="00020600040101010101"/>
              </a:rPr>
              <a:t>浏览器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6C42D8-5C9E-5E2E-E857-E0C406F19935}"/>
              </a:ext>
            </a:extLst>
          </p:cNvPr>
          <p:cNvSpPr/>
          <p:nvPr/>
        </p:nvSpPr>
        <p:spPr>
          <a:xfrm>
            <a:off x="7170577" y="4475404"/>
            <a:ext cx="897624" cy="1896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55D1A0A-4DB4-426D-5E2C-0CC82B3CBBC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52829" y="4665037"/>
            <a:ext cx="0" cy="1859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BBCC97A-E8C7-E7E1-B604-044156F92D42}"/>
              </a:ext>
            </a:extLst>
          </p:cNvPr>
          <p:cNvCxnSpPr>
            <a:cxnSpLocks/>
          </p:cNvCxnSpPr>
          <p:nvPr/>
        </p:nvCxnSpPr>
        <p:spPr>
          <a:xfrm flipH="1">
            <a:off x="7622192" y="4665036"/>
            <a:ext cx="1" cy="185994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0B21C2D-8E40-6D99-0DAA-9250AD44FA83}"/>
              </a:ext>
            </a:extLst>
          </p:cNvPr>
          <p:cNvCxnSpPr>
            <a:cxnSpLocks/>
          </p:cNvCxnSpPr>
          <p:nvPr/>
        </p:nvCxnSpPr>
        <p:spPr>
          <a:xfrm>
            <a:off x="1611143" y="4951897"/>
            <a:ext cx="2845887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840BA1D-0B6C-9B67-E631-D989A1931BB3}"/>
              </a:ext>
            </a:extLst>
          </p:cNvPr>
          <p:cNvCxnSpPr>
            <a:cxnSpLocks/>
          </p:cNvCxnSpPr>
          <p:nvPr/>
        </p:nvCxnSpPr>
        <p:spPr>
          <a:xfrm flipH="1">
            <a:off x="1611143" y="6148608"/>
            <a:ext cx="2845887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9A09C39-75D9-6EE4-A4B9-73836D92543D}"/>
              </a:ext>
            </a:extLst>
          </p:cNvPr>
          <p:cNvSpPr txBox="1">
            <a:spLocks/>
          </p:cNvSpPr>
          <p:nvPr/>
        </p:nvSpPr>
        <p:spPr>
          <a:xfrm>
            <a:off x="2690536" y="4688929"/>
            <a:ext cx="583370" cy="1816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900"/>
              <a:t>请求</a:t>
            </a:r>
            <a:endParaRPr lang="en-US" altLang="zh-CN" sz="900"/>
          </a:p>
        </p:txBody>
      </p:sp>
      <p:sp>
        <p:nvSpPr>
          <p:cNvPr id="51" name="users_94970">
            <a:extLst>
              <a:ext uri="{FF2B5EF4-FFF2-40B4-BE49-F238E27FC236}">
                <a16:creationId xmlns:a16="http://schemas.microsoft.com/office/drawing/2014/main" id="{DF6201CA-BED5-B038-C52B-DAED6D3BD600}"/>
              </a:ext>
            </a:extLst>
          </p:cNvPr>
          <p:cNvSpPr/>
          <p:nvPr/>
        </p:nvSpPr>
        <p:spPr>
          <a:xfrm>
            <a:off x="1360290" y="4165428"/>
            <a:ext cx="366472" cy="230895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5832323-C3F6-654A-0CDA-DBF9BC54F3CD}"/>
              </a:ext>
            </a:extLst>
          </p:cNvPr>
          <p:cNvSpPr/>
          <p:nvPr/>
        </p:nvSpPr>
        <p:spPr>
          <a:xfrm>
            <a:off x="4470588" y="4842898"/>
            <a:ext cx="135556" cy="746852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2A4AFF9-3AAC-F7CF-D776-E6F54BD85CD5}"/>
              </a:ext>
            </a:extLst>
          </p:cNvPr>
          <p:cNvSpPr/>
          <p:nvPr/>
        </p:nvSpPr>
        <p:spPr>
          <a:xfrm>
            <a:off x="7558610" y="5003646"/>
            <a:ext cx="136317" cy="551304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240FD9C-5A95-CC7F-11D8-F74A553CD9D1}"/>
              </a:ext>
            </a:extLst>
          </p:cNvPr>
          <p:cNvCxnSpPr>
            <a:cxnSpLocks/>
          </p:cNvCxnSpPr>
          <p:nvPr/>
        </p:nvCxnSpPr>
        <p:spPr>
          <a:xfrm>
            <a:off x="4606770" y="5111231"/>
            <a:ext cx="295184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66F33F3-E094-9008-523D-CFE442DE564C}"/>
              </a:ext>
            </a:extLst>
          </p:cNvPr>
          <p:cNvCxnSpPr>
            <a:cxnSpLocks/>
          </p:cNvCxnSpPr>
          <p:nvPr/>
        </p:nvCxnSpPr>
        <p:spPr>
          <a:xfrm flipH="1">
            <a:off x="4606770" y="5376509"/>
            <a:ext cx="2951840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8">
            <a:extLst>
              <a:ext uri="{FF2B5EF4-FFF2-40B4-BE49-F238E27FC236}">
                <a16:creationId xmlns:a16="http://schemas.microsoft.com/office/drawing/2014/main" id="{C8580C3F-BE81-9E8D-069B-08A99462D171}"/>
              </a:ext>
            </a:extLst>
          </p:cNvPr>
          <p:cNvSpPr txBox="1">
            <a:spLocks/>
          </p:cNvSpPr>
          <p:nvPr/>
        </p:nvSpPr>
        <p:spPr>
          <a:xfrm>
            <a:off x="6025742" y="4812486"/>
            <a:ext cx="593317" cy="19466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900"/>
              <a:t>请求</a:t>
            </a:r>
            <a:endParaRPr lang="en-US" altLang="zh-CN" sz="900"/>
          </a:p>
        </p:txBody>
      </p:sp>
      <p:sp>
        <p:nvSpPr>
          <p:cNvPr id="57" name="文本占位符 8">
            <a:extLst>
              <a:ext uri="{FF2B5EF4-FFF2-40B4-BE49-F238E27FC236}">
                <a16:creationId xmlns:a16="http://schemas.microsoft.com/office/drawing/2014/main" id="{752E6FA4-FC9C-0CC4-FE87-E7F0E6162C07}"/>
              </a:ext>
            </a:extLst>
          </p:cNvPr>
          <p:cNvSpPr txBox="1">
            <a:spLocks/>
          </p:cNvSpPr>
          <p:nvPr/>
        </p:nvSpPr>
        <p:spPr>
          <a:xfrm>
            <a:off x="6034678" y="5353030"/>
            <a:ext cx="424472" cy="17328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900"/>
              <a:t>响应</a:t>
            </a:r>
            <a:endParaRPr lang="en-US" altLang="zh-CN" sz="900"/>
          </a:p>
        </p:txBody>
      </p:sp>
      <p:sp>
        <p:nvSpPr>
          <p:cNvPr id="58" name="文本占位符 8">
            <a:extLst>
              <a:ext uri="{FF2B5EF4-FFF2-40B4-BE49-F238E27FC236}">
                <a16:creationId xmlns:a16="http://schemas.microsoft.com/office/drawing/2014/main" id="{2F3A452C-9508-7EF9-4C1D-875728D8A4B6}"/>
              </a:ext>
            </a:extLst>
          </p:cNvPr>
          <p:cNvSpPr txBox="1">
            <a:spLocks/>
          </p:cNvSpPr>
          <p:nvPr/>
        </p:nvSpPr>
        <p:spPr>
          <a:xfrm>
            <a:off x="2749182" y="6118855"/>
            <a:ext cx="424472" cy="17328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900"/>
              <a:t>响应</a:t>
            </a:r>
            <a:endParaRPr lang="en-US" altLang="zh-CN" sz="90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35757AF-CDE8-E45B-AF58-D96D2AB78DAE}"/>
              </a:ext>
            </a:extLst>
          </p:cNvPr>
          <p:cNvSpPr/>
          <p:nvPr/>
        </p:nvSpPr>
        <p:spPr>
          <a:xfrm>
            <a:off x="1483981" y="4760097"/>
            <a:ext cx="127163" cy="1647533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8CBFDFE-688B-7FA0-33B5-1DA692DBCC3C}"/>
              </a:ext>
            </a:extLst>
          </p:cNvPr>
          <p:cNvSpPr/>
          <p:nvPr/>
        </p:nvSpPr>
        <p:spPr>
          <a:xfrm>
            <a:off x="3978120" y="4475404"/>
            <a:ext cx="1119607" cy="1896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6C748CB-0655-7CC6-7C98-F9C48C901A60}"/>
              </a:ext>
            </a:extLst>
          </p:cNvPr>
          <p:cNvSpPr/>
          <p:nvPr/>
        </p:nvSpPr>
        <p:spPr>
          <a:xfrm>
            <a:off x="4472875" y="5804123"/>
            <a:ext cx="135556" cy="572562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8BC8AA9-4BBC-9D4D-D3E1-A57E1EE12FBA}"/>
              </a:ext>
            </a:extLst>
          </p:cNvPr>
          <p:cNvGrpSpPr/>
          <p:nvPr/>
        </p:nvGrpSpPr>
        <p:grpSpPr>
          <a:xfrm>
            <a:off x="4612246" y="5498958"/>
            <a:ext cx="284570" cy="479616"/>
            <a:chOff x="10128980" y="4948846"/>
            <a:chExt cx="401581" cy="355045"/>
          </a:xfrm>
          <a:effectLst/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5ABE00A-13FE-7AA6-A577-C1537F10676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8980" y="4954397"/>
              <a:ext cx="401581" cy="0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BE9F8F2-F7CC-610E-6539-E65696499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561" y="4948846"/>
              <a:ext cx="0" cy="355045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882DED8A-3A4F-C440-CD6D-F20214744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140" y="5303891"/>
              <a:ext cx="391421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!!矩形: 圆角 24">
            <a:extLst>
              <a:ext uri="{FF2B5EF4-FFF2-40B4-BE49-F238E27FC236}">
                <a16:creationId xmlns:a16="http://schemas.microsoft.com/office/drawing/2014/main" id="{6036EE4D-9C6E-769D-94BC-D54AC81AF517}"/>
              </a:ext>
            </a:extLst>
          </p:cNvPr>
          <p:cNvSpPr/>
          <p:nvPr/>
        </p:nvSpPr>
        <p:spPr>
          <a:xfrm>
            <a:off x="1658654" y="5746413"/>
            <a:ext cx="740696" cy="340773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页面代码</a:t>
            </a:r>
            <a:r>
              <a:rPr lang="en-US" altLang="zh-CN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含数据</a:t>
            </a:r>
            <a:r>
              <a:rPr lang="en-US" altLang="zh-CN" sz="9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9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B95EBF2-06B4-7470-B1F1-169CB337BF02}"/>
              </a:ext>
            </a:extLst>
          </p:cNvPr>
          <p:cNvGrpSpPr/>
          <p:nvPr/>
        </p:nvGrpSpPr>
        <p:grpSpPr>
          <a:xfrm>
            <a:off x="782320" y="1370559"/>
            <a:ext cx="10784773" cy="2635621"/>
            <a:chOff x="799030" y="1372556"/>
            <a:chExt cx="10784773" cy="2635621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82B4DB45-793B-0404-3474-55046DFC558A}"/>
                </a:ext>
              </a:extLst>
            </p:cNvPr>
            <p:cNvSpPr/>
            <p:nvPr/>
          </p:nvSpPr>
          <p:spPr>
            <a:xfrm>
              <a:off x="799030" y="1372556"/>
              <a:ext cx="10773538" cy="2630163"/>
            </a:xfrm>
            <a:prstGeom prst="roundRect">
              <a:avLst>
                <a:gd name="adj" fmla="val 4151"/>
              </a:avLst>
            </a:prstGeom>
            <a:solidFill>
              <a:srgbClr val="E46C0A">
                <a:alpha val="10196"/>
              </a:srgbClr>
            </a:solidFill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982F7264-DA6B-112F-43A4-8D94287D48A5}"/>
                </a:ext>
              </a:extLst>
            </p:cNvPr>
            <p:cNvSpPr/>
            <p:nvPr/>
          </p:nvSpPr>
          <p:spPr>
            <a:xfrm>
              <a:off x="10255147" y="3589222"/>
              <a:ext cx="1328656" cy="418955"/>
            </a:xfrm>
            <a:prstGeom prst="round2DiagRect">
              <a:avLst/>
            </a:prstGeom>
            <a:solidFill>
              <a:srgbClr val="C00000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前后端分离开发</a:t>
              </a:r>
            </a:p>
          </p:txBody>
        </p:sp>
      </p:grpSp>
      <p:sp>
        <p:nvSpPr>
          <p:cNvPr id="81" name="!!矩形: 对角圆角 42">
            <a:extLst>
              <a:ext uri="{FF2B5EF4-FFF2-40B4-BE49-F238E27FC236}">
                <a16:creationId xmlns:a16="http://schemas.microsoft.com/office/drawing/2014/main" id="{BE1E7DC3-CE37-C0E3-5C64-B9F6E527D5D0}"/>
              </a:ext>
            </a:extLst>
          </p:cNvPr>
          <p:cNvSpPr/>
          <p:nvPr/>
        </p:nvSpPr>
        <p:spPr>
          <a:xfrm>
            <a:off x="4110551" y="4614003"/>
            <a:ext cx="848780" cy="165430"/>
          </a:xfrm>
          <a:prstGeom prst="round2Diag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前端</a:t>
            </a:r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</a:rPr>
              <a:t>+Java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A6F540D9-A8C3-C138-029E-CC45644C0D9E}"/>
              </a:ext>
            </a:extLst>
          </p:cNvPr>
          <p:cNvSpPr/>
          <p:nvPr/>
        </p:nvSpPr>
        <p:spPr>
          <a:xfrm>
            <a:off x="782320" y="4041103"/>
            <a:ext cx="10773537" cy="2495265"/>
          </a:xfrm>
          <a:prstGeom prst="roundRect">
            <a:avLst>
              <a:gd name="adj" fmla="val 4151"/>
            </a:avLst>
          </a:prstGeom>
          <a:solidFill>
            <a:srgbClr val="92D050">
              <a:alpha val="10196"/>
            </a:srgb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对角圆角 73">
            <a:extLst>
              <a:ext uri="{FF2B5EF4-FFF2-40B4-BE49-F238E27FC236}">
                <a16:creationId xmlns:a16="http://schemas.microsoft.com/office/drawing/2014/main" id="{CFFC7C17-47DC-2FF0-5B0D-B7613A83F86D}"/>
              </a:ext>
            </a:extLst>
          </p:cNvPr>
          <p:cNvSpPr/>
          <p:nvPr/>
        </p:nvSpPr>
        <p:spPr>
          <a:xfrm>
            <a:off x="10251832" y="6159998"/>
            <a:ext cx="1311947" cy="394162"/>
          </a:xfrm>
          <a:prstGeom prst="round2DiagRect">
            <a:avLst/>
          </a:prstGeom>
          <a:solidFill>
            <a:srgbClr val="C00000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混合开发</a:t>
            </a: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CB54CFA6-46FB-ACB1-A222-C3CD441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27" y="3212637"/>
            <a:ext cx="9038103" cy="1859441"/>
          </a:xfrm>
          <a:prstGeom prst="roundRect">
            <a:avLst>
              <a:gd name="adj" fmla="val 3427"/>
            </a:avLst>
          </a:prstGeom>
          <a:ln w="19050">
            <a:noFill/>
            <a:prstDash val="lgDash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556CF2C-70CA-43A8-7F16-8B5C7A17EF15}"/>
              </a:ext>
            </a:extLst>
          </p:cNvPr>
          <p:cNvSpPr/>
          <p:nvPr/>
        </p:nvSpPr>
        <p:spPr>
          <a:xfrm>
            <a:off x="1119941" y="4560387"/>
            <a:ext cx="8888347" cy="3676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00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文本占位符 2">
            <a:extLst>
              <a:ext uri="{FF2B5EF4-FFF2-40B4-BE49-F238E27FC236}">
                <a16:creationId xmlns:a16="http://schemas.microsoft.com/office/drawing/2014/main" id="{8FF6AB23-31A4-8F37-EDD9-EC663DEAF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网站的开发模式</a:t>
            </a:r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CFC4A6F-9A98-FF01-1805-6BEEDE0EE7E2}"/>
              </a:ext>
            </a:extLst>
          </p:cNvPr>
          <p:cNvGrpSpPr/>
          <p:nvPr/>
        </p:nvGrpSpPr>
        <p:grpSpPr>
          <a:xfrm>
            <a:off x="848897" y="1576707"/>
            <a:ext cx="10698799" cy="4883087"/>
            <a:chOff x="1149437" y="1478384"/>
            <a:chExt cx="7886408" cy="24742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11478D-E333-96DA-AF84-4EAD20BF1724}"/>
                </a:ext>
              </a:extLst>
            </p:cNvPr>
            <p:cNvSpPr/>
            <p:nvPr/>
          </p:nvSpPr>
          <p:spPr>
            <a:xfrm>
              <a:off x="1149437" y="1803425"/>
              <a:ext cx="691691" cy="19884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ea typeface="阿里巴巴普惠体" panose="00020600040101010101"/>
                </a:rPr>
                <a:t>浏览器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38C298-B992-98AD-580C-68CC14DD7DDC}"/>
                </a:ext>
              </a:extLst>
            </p:cNvPr>
            <p:cNvSpPr/>
            <p:nvPr/>
          </p:nvSpPr>
          <p:spPr>
            <a:xfrm>
              <a:off x="3189742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ea typeface="阿里巴巴普惠体" panose="00020600040101010101"/>
                </a:rPr>
                <a:t>前端服务器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50EE7C-8F7C-D549-05A3-B98783C66D70}"/>
                </a:ext>
              </a:extLst>
            </p:cNvPr>
            <p:cNvSpPr/>
            <p:nvPr/>
          </p:nvSpPr>
          <p:spPr>
            <a:xfrm>
              <a:off x="5673580" y="1803424"/>
              <a:ext cx="1038864" cy="198848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ea typeface="阿里巴巴普惠体" panose="00020600040101010101"/>
                </a:rPr>
                <a:t>后端服务器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48517-7561-5767-53DA-EDEAF7518876}"/>
                </a:ext>
              </a:extLst>
            </p:cNvPr>
            <p:cNvSpPr/>
            <p:nvPr/>
          </p:nvSpPr>
          <p:spPr>
            <a:xfrm>
              <a:off x="7996981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ea typeface="阿里巴巴普惠体" panose="00020600040101010101"/>
                </a:rPr>
                <a:t>数据库服务器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8661F6-BCA6-FACA-C11C-33427069F14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495282" y="2002272"/>
              <a:ext cx="0" cy="19503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08A8E0D-CF00-02A5-669A-56180A861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585" y="2002271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934C7D3-6C10-7A57-E7F1-8F516EC7A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3404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758C5E-FF76-2764-D0CB-A5B105E87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658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8F5E12C-7ED8-CEC7-B32B-7EE56DC24D9F}"/>
                </a:ext>
              </a:extLst>
            </p:cNvPr>
            <p:cNvCxnSpPr>
              <a:cxnSpLocks/>
            </p:cNvCxnSpPr>
            <p:nvPr/>
          </p:nvCxnSpPr>
          <p:spPr>
            <a:xfrm>
              <a:off x="1562773" y="2303074"/>
              <a:ext cx="2081099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B7A9CA4-A5F3-320C-1D5B-B5BAE79C1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4953" y="2507137"/>
              <a:ext cx="2081099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占位符 8">
              <a:extLst>
                <a:ext uri="{FF2B5EF4-FFF2-40B4-BE49-F238E27FC236}">
                  <a16:creationId xmlns:a16="http://schemas.microsoft.com/office/drawing/2014/main" id="{9E4AAE7C-D07A-1EF8-AF33-466130ACA051}"/>
                </a:ext>
              </a:extLst>
            </p:cNvPr>
            <p:cNvSpPr txBox="1">
              <a:spLocks/>
            </p:cNvSpPr>
            <p:nvPr/>
          </p:nvSpPr>
          <p:spPr>
            <a:xfrm>
              <a:off x="2382856" y="2119263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请求</a:t>
              </a:r>
              <a:endParaRPr lang="en-US" altLang="zh-CN" sz="1400"/>
            </a:p>
          </p:txBody>
        </p:sp>
        <p:sp>
          <p:nvSpPr>
            <p:cNvPr id="16" name="文本占位符 8">
              <a:extLst>
                <a:ext uri="{FF2B5EF4-FFF2-40B4-BE49-F238E27FC236}">
                  <a16:creationId xmlns:a16="http://schemas.microsoft.com/office/drawing/2014/main" id="{637DCBE0-C22E-C71A-D157-A08A8DDAC96E}"/>
                </a:ext>
              </a:extLst>
            </p:cNvPr>
            <p:cNvSpPr txBox="1">
              <a:spLocks/>
            </p:cNvSpPr>
            <p:nvPr/>
          </p:nvSpPr>
          <p:spPr>
            <a:xfrm>
              <a:off x="2356235" y="2465586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响应</a:t>
              </a:r>
              <a:endParaRPr lang="en-US" altLang="zh-CN" sz="1400"/>
            </a:p>
          </p:txBody>
        </p:sp>
        <p:sp>
          <p:nvSpPr>
            <p:cNvPr id="17" name="users_94970">
              <a:extLst>
                <a:ext uri="{FF2B5EF4-FFF2-40B4-BE49-F238E27FC236}">
                  <a16:creationId xmlns:a16="http://schemas.microsoft.com/office/drawing/2014/main" id="{1761A56E-BCC1-7B19-065D-E70C10C536A6}"/>
                </a:ext>
              </a:extLst>
            </p:cNvPr>
            <p:cNvSpPr/>
            <p:nvPr/>
          </p:nvSpPr>
          <p:spPr>
            <a:xfrm>
              <a:off x="1272447" y="1478384"/>
              <a:ext cx="424136" cy="242116"/>
            </a:xfrm>
            <a:custGeom>
              <a:avLst/>
              <a:gdLst>
                <a:gd name="connsiteX0" fmla="*/ 60025 w 605236"/>
                <a:gd name="connsiteY0" fmla="*/ 344571 h 595643"/>
                <a:gd name="connsiteX1" fmla="*/ 290527 w 605236"/>
                <a:gd name="connsiteY1" fmla="*/ 344571 h 595643"/>
                <a:gd name="connsiteX2" fmla="*/ 329370 w 605236"/>
                <a:gd name="connsiteY2" fmla="*/ 376465 h 595643"/>
                <a:gd name="connsiteX3" fmla="*/ 349814 w 605236"/>
                <a:gd name="connsiteY3" fmla="*/ 479931 h 595643"/>
                <a:gd name="connsiteX4" fmla="*/ 331031 w 605236"/>
                <a:gd name="connsiteY4" fmla="*/ 528793 h 595643"/>
                <a:gd name="connsiteX5" fmla="*/ 175276 w 605236"/>
                <a:gd name="connsiteY5" fmla="*/ 595643 h 595643"/>
                <a:gd name="connsiteX6" fmla="*/ 19393 w 605236"/>
                <a:gd name="connsiteY6" fmla="*/ 528793 h 595643"/>
                <a:gd name="connsiteX7" fmla="*/ 738 w 605236"/>
                <a:gd name="connsiteY7" fmla="*/ 479931 h 595643"/>
                <a:gd name="connsiteX8" fmla="*/ 21182 w 605236"/>
                <a:gd name="connsiteY8" fmla="*/ 376465 h 595643"/>
                <a:gd name="connsiteX9" fmla="*/ 60025 w 605236"/>
                <a:gd name="connsiteY9" fmla="*/ 344571 h 595643"/>
                <a:gd name="connsiteX10" fmla="*/ 357987 w 605236"/>
                <a:gd name="connsiteY10" fmla="*/ 252695 h 595643"/>
                <a:gd name="connsiteX11" fmla="*/ 553093 w 605236"/>
                <a:gd name="connsiteY11" fmla="*/ 252695 h 595643"/>
                <a:gd name="connsiteX12" fmla="*/ 587208 w 605236"/>
                <a:gd name="connsiteY12" fmla="*/ 280762 h 595643"/>
                <a:gd name="connsiteX13" fmla="*/ 604585 w 605236"/>
                <a:gd name="connsiteY13" fmla="*/ 368409 h 595643"/>
                <a:gd name="connsiteX14" fmla="*/ 588231 w 605236"/>
                <a:gd name="connsiteY14" fmla="*/ 411020 h 595643"/>
                <a:gd name="connsiteX15" fmla="*/ 455476 w 605236"/>
                <a:gd name="connsiteY15" fmla="*/ 467920 h 595643"/>
                <a:gd name="connsiteX16" fmla="*/ 402323 w 605236"/>
                <a:gd name="connsiteY16" fmla="*/ 455928 h 595643"/>
                <a:gd name="connsiteX17" fmla="*/ 388524 w 605236"/>
                <a:gd name="connsiteY17" fmla="*/ 440618 h 595643"/>
                <a:gd name="connsiteX18" fmla="*/ 388269 w 605236"/>
                <a:gd name="connsiteY18" fmla="*/ 439725 h 595643"/>
                <a:gd name="connsiteX19" fmla="*/ 371403 w 605236"/>
                <a:gd name="connsiteY19" fmla="*/ 354503 h 595643"/>
                <a:gd name="connsiteX20" fmla="*/ 334732 w 605236"/>
                <a:gd name="connsiteY20" fmla="*/ 308064 h 595643"/>
                <a:gd name="connsiteX21" fmla="*/ 322722 w 605236"/>
                <a:gd name="connsiteY21" fmla="*/ 290458 h 595643"/>
                <a:gd name="connsiteX22" fmla="*/ 322722 w 605236"/>
                <a:gd name="connsiteY22" fmla="*/ 289693 h 595643"/>
                <a:gd name="connsiteX23" fmla="*/ 324127 w 605236"/>
                <a:gd name="connsiteY23" fmla="*/ 280762 h 595643"/>
                <a:gd name="connsiteX24" fmla="*/ 357987 w 605236"/>
                <a:gd name="connsiteY24" fmla="*/ 252695 h 595643"/>
                <a:gd name="connsiteX25" fmla="*/ 175276 w 605236"/>
                <a:gd name="connsiteY25" fmla="*/ 50313 h 595643"/>
                <a:gd name="connsiteX26" fmla="*/ 303670 w 605236"/>
                <a:gd name="connsiteY26" fmla="*/ 178531 h 595643"/>
                <a:gd name="connsiteX27" fmla="*/ 175276 w 605236"/>
                <a:gd name="connsiteY27" fmla="*/ 306749 h 595643"/>
                <a:gd name="connsiteX28" fmla="*/ 46882 w 605236"/>
                <a:gd name="connsiteY28" fmla="*/ 178531 h 595643"/>
                <a:gd name="connsiteX29" fmla="*/ 175276 w 605236"/>
                <a:gd name="connsiteY29" fmla="*/ 50313 h 595643"/>
                <a:gd name="connsiteX30" fmla="*/ 455527 w 605236"/>
                <a:gd name="connsiteY30" fmla="*/ 0 h 595643"/>
                <a:gd name="connsiteX31" fmla="*/ 562928 w 605236"/>
                <a:gd name="connsiteY31" fmla="*/ 107260 h 595643"/>
                <a:gd name="connsiteX32" fmla="*/ 455527 w 605236"/>
                <a:gd name="connsiteY32" fmla="*/ 214520 h 595643"/>
                <a:gd name="connsiteX33" fmla="*/ 348126 w 605236"/>
                <a:gd name="connsiteY33" fmla="*/ 107260 h 595643"/>
                <a:gd name="connsiteX34" fmla="*/ 455527 w 605236"/>
                <a:gd name="connsiteY34" fmla="*/ 0 h 5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236" h="595643">
                  <a:moveTo>
                    <a:pt x="60025" y="344571"/>
                  </a:moveTo>
                  <a:lnTo>
                    <a:pt x="290527" y="344571"/>
                  </a:lnTo>
                  <a:cubicBezTo>
                    <a:pt x="308671" y="344571"/>
                    <a:pt x="325793" y="358605"/>
                    <a:pt x="329370" y="376465"/>
                  </a:cubicBezTo>
                  <a:lnTo>
                    <a:pt x="349814" y="479931"/>
                  </a:lnTo>
                  <a:cubicBezTo>
                    <a:pt x="353136" y="496898"/>
                    <a:pt x="344959" y="518331"/>
                    <a:pt x="331031" y="528793"/>
                  </a:cubicBezTo>
                  <a:cubicBezTo>
                    <a:pt x="327454" y="531472"/>
                    <a:pt x="241079" y="595643"/>
                    <a:pt x="175276" y="595643"/>
                  </a:cubicBezTo>
                  <a:cubicBezTo>
                    <a:pt x="109473" y="595643"/>
                    <a:pt x="23098" y="531472"/>
                    <a:pt x="19393" y="528793"/>
                  </a:cubicBezTo>
                  <a:cubicBezTo>
                    <a:pt x="5593" y="518331"/>
                    <a:pt x="-2584" y="496898"/>
                    <a:pt x="738" y="479931"/>
                  </a:cubicBezTo>
                  <a:lnTo>
                    <a:pt x="21182" y="376465"/>
                  </a:lnTo>
                  <a:cubicBezTo>
                    <a:pt x="24759" y="358605"/>
                    <a:pt x="41753" y="344571"/>
                    <a:pt x="60025" y="344571"/>
                  </a:cubicBezTo>
                  <a:close/>
                  <a:moveTo>
                    <a:pt x="357987" y="252695"/>
                  </a:moveTo>
                  <a:lnTo>
                    <a:pt x="553093" y="252695"/>
                  </a:lnTo>
                  <a:cubicBezTo>
                    <a:pt x="569065" y="252695"/>
                    <a:pt x="584142" y="265070"/>
                    <a:pt x="587208" y="280762"/>
                  </a:cubicBezTo>
                  <a:lnTo>
                    <a:pt x="604585" y="368409"/>
                  </a:lnTo>
                  <a:cubicBezTo>
                    <a:pt x="607524" y="383208"/>
                    <a:pt x="600241" y="401834"/>
                    <a:pt x="588231" y="411020"/>
                  </a:cubicBezTo>
                  <a:cubicBezTo>
                    <a:pt x="585164" y="413316"/>
                    <a:pt x="511696" y="467920"/>
                    <a:pt x="455476" y="467920"/>
                  </a:cubicBezTo>
                  <a:cubicBezTo>
                    <a:pt x="440272" y="467920"/>
                    <a:pt x="422384" y="463838"/>
                    <a:pt x="402323" y="455928"/>
                  </a:cubicBezTo>
                  <a:cubicBezTo>
                    <a:pt x="395679" y="453249"/>
                    <a:pt x="390824" y="447890"/>
                    <a:pt x="388524" y="440618"/>
                  </a:cubicBezTo>
                  <a:lnTo>
                    <a:pt x="388269" y="439725"/>
                  </a:lnTo>
                  <a:lnTo>
                    <a:pt x="371403" y="354503"/>
                  </a:lnTo>
                  <a:cubicBezTo>
                    <a:pt x="367697" y="335621"/>
                    <a:pt x="354537" y="318653"/>
                    <a:pt x="334732" y="308064"/>
                  </a:cubicBezTo>
                  <a:cubicBezTo>
                    <a:pt x="322722" y="301685"/>
                    <a:pt x="322722" y="291607"/>
                    <a:pt x="322722" y="290458"/>
                  </a:cubicBezTo>
                  <a:lnTo>
                    <a:pt x="322722" y="289693"/>
                  </a:lnTo>
                  <a:lnTo>
                    <a:pt x="324127" y="280762"/>
                  </a:lnTo>
                  <a:cubicBezTo>
                    <a:pt x="327194" y="265070"/>
                    <a:pt x="341888" y="252695"/>
                    <a:pt x="357987" y="252695"/>
                  </a:cubicBezTo>
                  <a:close/>
                  <a:moveTo>
                    <a:pt x="175276" y="50313"/>
                  </a:moveTo>
                  <a:cubicBezTo>
                    <a:pt x="246186" y="50313"/>
                    <a:pt x="303670" y="107718"/>
                    <a:pt x="303670" y="178531"/>
                  </a:cubicBezTo>
                  <a:cubicBezTo>
                    <a:pt x="303670" y="249344"/>
                    <a:pt x="246186" y="306749"/>
                    <a:pt x="175276" y="306749"/>
                  </a:cubicBezTo>
                  <a:cubicBezTo>
                    <a:pt x="104366" y="306749"/>
                    <a:pt x="46882" y="249344"/>
                    <a:pt x="46882" y="178531"/>
                  </a:cubicBezTo>
                  <a:cubicBezTo>
                    <a:pt x="46882" y="107718"/>
                    <a:pt x="104366" y="50313"/>
                    <a:pt x="175276" y="50313"/>
                  </a:cubicBezTo>
                  <a:close/>
                  <a:moveTo>
                    <a:pt x="455527" y="0"/>
                  </a:moveTo>
                  <a:cubicBezTo>
                    <a:pt x="514843" y="0"/>
                    <a:pt x="562928" y="48022"/>
                    <a:pt x="562928" y="107260"/>
                  </a:cubicBezTo>
                  <a:cubicBezTo>
                    <a:pt x="562928" y="166498"/>
                    <a:pt x="514843" y="214520"/>
                    <a:pt x="455527" y="214520"/>
                  </a:cubicBezTo>
                  <a:cubicBezTo>
                    <a:pt x="396211" y="214520"/>
                    <a:pt x="348126" y="166498"/>
                    <a:pt x="348126" y="107260"/>
                  </a:cubicBezTo>
                  <a:cubicBezTo>
                    <a:pt x="348126" y="48022"/>
                    <a:pt x="396211" y="0"/>
                    <a:pt x="455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CB28F20-228C-9CA6-970F-05A3983916FB}"/>
                </a:ext>
              </a:extLst>
            </p:cNvPr>
            <p:cNvSpPr/>
            <p:nvPr/>
          </p:nvSpPr>
          <p:spPr>
            <a:xfrm>
              <a:off x="3644050" y="2237691"/>
              <a:ext cx="147172" cy="410588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4101B5C-E09B-E3ED-84BD-405A75A343B4}"/>
                </a:ext>
              </a:extLst>
            </p:cNvPr>
            <p:cNvCxnSpPr>
              <a:cxnSpLocks/>
            </p:cNvCxnSpPr>
            <p:nvPr/>
          </p:nvCxnSpPr>
          <p:spPr>
            <a:xfrm>
              <a:off x="1567997" y="2982219"/>
              <a:ext cx="4541823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0B00FE8-9299-3E5E-DD83-39F11B84B718}"/>
                </a:ext>
              </a:extLst>
            </p:cNvPr>
            <p:cNvSpPr/>
            <p:nvPr/>
          </p:nvSpPr>
          <p:spPr>
            <a:xfrm>
              <a:off x="6109819" y="2898871"/>
              <a:ext cx="140682" cy="813825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580591D-7E98-E4BD-C7E6-159434210BEC}"/>
                </a:ext>
              </a:extLst>
            </p:cNvPr>
            <p:cNvSpPr/>
            <p:nvPr/>
          </p:nvSpPr>
          <p:spPr>
            <a:xfrm>
              <a:off x="8446072" y="3036023"/>
              <a:ext cx="140682" cy="541534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0C96CE-A3AE-1A78-2A0E-E49D688548DD}"/>
                </a:ext>
              </a:extLst>
            </p:cNvPr>
            <p:cNvCxnSpPr>
              <a:cxnSpLocks/>
            </p:cNvCxnSpPr>
            <p:nvPr/>
          </p:nvCxnSpPr>
          <p:spPr>
            <a:xfrm>
              <a:off x="6250501" y="3134878"/>
              <a:ext cx="2195571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EFB6E1A-16A3-019B-3189-62B16FB3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501" y="3450619"/>
              <a:ext cx="2195571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6084A31-9146-B237-9F86-331F9DA91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179" y="3583257"/>
              <a:ext cx="4512431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占位符 8">
              <a:extLst>
                <a:ext uri="{FF2B5EF4-FFF2-40B4-BE49-F238E27FC236}">
                  <a16:creationId xmlns:a16="http://schemas.microsoft.com/office/drawing/2014/main" id="{B3416276-143F-7D9E-B7B9-5E88758BBE7D}"/>
                </a:ext>
              </a:extLst>
            </p:cNvPr>
            <p:cNvSpPr txBox="1">
              <a:spLocks/>
            </p:cNvSpPr>
            <p:nvPr/>
          </p:nvSpPr>
          <p:spPr>
            <a:xfrm>
              <a:off x="7153031" y="2950408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请求</a:t>
              </a:r>
              <a:endParaRPr lang="en-US" altLang="zh-CN" sz="1400"/>
            </a:p>
          </p:txBody>
        </p:sp>
        <p:sp>
          <p:nvSpPr>
            <p:cNvPr id="26" name="文本占位符 8">
              <a:extLst>
                <a:ext uri="{FF2B5EF4-FFF2-40B4-BE49-F238E27FC236}">
                  <a16:creationId xmlns:a16="http://schemas.microsoft.com/office/drawing/2014/main" id="{DA54F95A-4452-92B8-B59F-B7FC4A98945E}"/>
                </a:ext>
              </a:extLst>
            </p:cNvPr>
            <p:cNvSpPr txBox="1">
              <a:spLocks/>
            </p:cNvSpPr>
            <p:nvPr/>
          </p:nvSpPr>
          <p:spPr>
            <a:xfrm>
              <a:off x="7172997" y="3420040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响应</a:t>
              </a:r>
              <a:endParaRPr lang="en-US" altLang="zh-CN" sz="1400"/>
            </a:p>
          </p:txBody>
        </p:sp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00A952B4-32B7-41D3-2707-BA1852132898}"/>
                </a:ext>
              </a:extLst>
            </p:cNvPr>
            <p:cNvSpPr/>
            <p:nvPr/>
          </p:nvSpPr>
          <p:spPr>
            <a:xfrm>
              <a:off x="3358538" y="1961029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前端程序</a:t>
              </a:r>
            </a:p>
          </p:txBody>
        </p:sp>
        <p:sp>
          <p:nvSpPr>
            <p:cNvPr id="28" name="矩形: 对角圆角 27">
              <a:extLst>
                <a:ext uri="{FF2B5EF4-FFF2-40B4-BE49-F238E27FC236}">
                  <a16:creationId xmlns:a16="http://schemas.microsoft.com/office/drawing/2014/main" id="{C1FFC8A3-1607-B1BC-8494-5BDC0B5C6F83}"/>
                </a:ext>
              </a:extLst>
            </p:cNvPr>
            <p:cNvSpPr/>
            <p:nvPr/>
          </p:nvSpPr>
          <p:spPr>
            <a:xfrm>
              <a:off x="5815330" y="1958957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程序</a:t>
              </a:r>
            </a:p>
          </p:txBody>
        </p:sp>
        <p:sp>
          <p:nvSpPr>
            <p:cNvPr id="29" name="文本占位符 8">
              <a:extLst>
                <a:ext uri="{FF2B5EF4-FFF2-40B4-BE49-F238E27FC236}">
                  <a16:creationId xmlns:a16="http://schemas.microsoft.com/office/drawing/2014/main" id="{BDE5A985-188E-A898-C666-91974D7109EB}"/>
                </a:ext>
              </a:extLst>
            </p:cNvPr>
            <p:cNvSpPr txBox="1">
              <a:spLocks/>
            </p:cNvSpPr>
            <p:nvPr/>
          </p:nvSpPr>
          <p:spPr>
            <a:xfrm>
              <a:off x="3173945" y="2781567"/>
              <a:ext cx="443599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请求</a:t>
              </a:r>
              <a:endParaRPr lang="en-US" altLang="zh-CN" sz="1400"/>
            </a:p>
          </p:txBody>
        </p:sp>
        <p:sp>
          <p:nvSpPr>
            <p:cNvPr id="30" name="文本占位符 8">
              <a:extLst>
                <a:ext uri="{FF2B5EF4-FFF2-40B4-BE49-F238E27FC236}">
                  <a16:creationId xmlns:a16="http://schemas.microsoft.com/office/drawing/2014/main" id="{4FB11741-74DB-AF0E-F61A-5AB32B8A4279}"/>
                </a:ext>
              </a:extLst>
            </p:cNvPr>
            <p:cNvSpPr txBox="1">
              <a:spLocks/>
            </p:cNvSpPr>
            <p:nvPr/>
          </p:nvSpPr>
          <p:spPr>
            <a:xfrm>
              <a:off x="3188531" y="3565129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/>
                <a:t>响应</a:t>
              </a:r>
              <a:endParaRPr lang="en-US" altLang="zh-CN" sz="140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AED29AC-4D57-AFA6-4B1E-3E983BCFC70A}"/>
                </a:ext>
              </a:extLst>
            </p:cNvPr>
            <p:cNvSpPr/>
            <p:nvPr/>
          </p:nvSpPr>
          <p:spPr>
            <a:xfrm>
              <a:off x="1415600" y="2101953"/>
              <a:ext cx="147171" cy="1727601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CF4AD1-DB5D-CC97-C44D-9D2CD6E8EBA4}"/>
              </a:ext>
            </a:extLst>
          </p:cNvPr>
          <p:cNvGrpSpPr/>
          <p:nvPr/>
        </p:nvGrpSpPr>
        <p:grpSpPr>
          <a:xfrm>
            <a:off x="815654" y="1388921"/>
            <a:ext cx="11018819" cy="5175558"/>
            <a:chOff x="799029" y="1372556"/>
            <a:chExt cx="11018819" cy="5175558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DACBF16-DF32-90D4-BDFA-3904AC4D9C6B}"/>
                </a:ext>
              </a:extLst>
            </p:cNvPr>
            <p:cNvSpPr/>
            <p:nvPr/>
          </p:nvSpPr>
          <p:spPr>
            <a:xfrm>
              <a:off x="799029" y="1372556"/>
              <a:ext cx="11018819" cy="5170628"/>
            </a:xfrm>
            <a:prstGeom prst="roundRect">
              <a:avLst>
                <a:gd name="adj" fmla="val 2279"/>
              </a:avLst>
            </a:prstGeom>
            <a:solidFill>
              <a:srgbClr val="E46C0A">
                <a:alpha val="10196"/>
              </a:srgbClr>
            </a:solidFill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对角圆角 32">
              <a:extLst>
                <a:ext uri="{FF2B5EF4-FFF2-40B4-BE49-F238E27FC236}">
                  <a16:creationId xmlns:a16="http://schemas.microsoft.com/office/drawing/2014/main" id="{0CD27B06-ED6F-8720-2BA6-26B5A595460D}"/>
                </a:ext>
              </a:extLst>
            </p:cNvPr>
            <p:cNvSpPr/>
            <p:nvPr/>
          </p:nvSpPr>
          <p:spPr>
            <a:xfrm>
              <a:off x="10489192" y="6129159"/>
              <a:ext cx="1328656" cy="418955"/>
            </a:xfrm>
            <a:prstGeom prst="round2DiagRect">
              <a:avLst/>
            </a:prstGeom>
            <a:solidFill>
              <a:srgbClr val="C00000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前后端分离开发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占位符 15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lang="zh-CN" altLang="en-US"/>
              <a:t>什么是 </a:t>
            </a:r>
            <a:r>
              <a:rPr kumimoji="1" lang="en-US" altLang="zh-CN"/>
              <a:t>Web </a:t>
            </a:r>
            <a:r>
              <a:rPr lang="zh-CN" altLang="en-US"/>
              <a:t>？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6569B75-CBCD-C36F-3C20-6D9566E26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8651969" cy="535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 Web</a:t>
            </a:r>
            <a:r>
              <a:rPr lang="zh-CN" altLang="en-US"/>
              <a:t>：全球</a:t>
            </a:r>
            <a:r>
              <a:rPr lang="zh-CN" altLang="en-US" dirty="0"/>
              <a:t>广域网，也</a:t>
            </a:r>
            <a:r>
              <a:rPr lang="zh-CN" altLang="en-US"/>
              <a:t>称为万维网</a:t>
            </a:r>
            <a:r>
              <a:rPr lang="en-US" altLang="zh-CN"/>
              <a:t>(www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orld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ide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eb)</a:t>
            </a:r>
            <a:r>
              <a:rPr lang="zh-CN" altLang="en-US"/>
              <a:t>，能够通过浏览器访问的</a:t>
            </a:r>
            <a:r>
              <a:rPr lang="zh-CN" altLang="en-US">
                <a:solidFill>
                  <a:srgbClr val="C00000"/>
                </a:solidFill>
              </a:rPr>
              <a:t>网站。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D311A00-CC1E-78D5-7747-C1546EA514C3}"/>
              </a:ext>
            </a:extLst>
          </p:cNvPr>
          <p:cNvSpPr>
            <a:spLocks noEditPoints="1"/>
          </p:cNvSpPr>
          <p:nvPr/>
        </p:nvSpPr>
        <p:spPr bwMode="auto">
          <a:xfrm>
            <a:off x="2396635" y="2926272"/>
            <a:ext cx="2245596" cy="2233831"/>
          </a:xfrm>
          <a:custGeom>
            <a:avLst/>
            <a:gdLst>
              <a:gd name="T0" fmla="*/ 2474 w 4948"/>
              <a:gd name="T1" fmla="*/ 4348 h 4921"/>
              <a:gd name="T2" fmla="*/ 2474 w 4948"/>
              <a:gd name="T3" fmla="*/ 573 h 4921"/>
              <a:gd name="T4" fmla="*/ 2675 w 4948"/>
              <a:gd name="T5" fmla="*/ 0 h 4921"/>
              <a:gd name="T6" fmla="*/ 2178 w 4948"/>
              <a:gd name="T7" fmla="*/ 391 h 4921"/>
              <a:gd name="T8" fmla="*/ 1696 w 4948"/>
              <a:gd name="T9" fmla="*/ 116 h 4921"/>
              <a:gd name="T10" fmla="*/ 1393 w 4948"/>
              <a:gd name="T11" fmla="*/ 677 h 4921"/>
              <a:gd name="T12" fmla="*/ 867 w 4948"/>
              <a:gd name="T13" fmla="*/ 579 h 4921"/>
              <a:gd name="T14" fmla="*/ 801 w 4948"/>
              <a:gd name="T15" fmla="*/ 1218 h 4921"/>
              <a:gd name="T16" fmla="*/ 245 w 4948"/>
              <a:gd name="T17" fmla="*/ 1374 h 4921"/>
              <a:gd name="T18" fmla="*/ 444 w 4948"/>
              <a:gd name="T19" fmla="*/ 1988 h 4921"/>
              <a:gd name="T20" fmla="*/ 0 w 4948"/>
              <a:gd name="T21" fmla="*/ 2260 h 4921"/>
              <a:gd name="T22" fmla="*/ 412 w 4948"/>
              <a:gd name="T23" fmla="*/ 2760 h 4921"/>
              <a:gd name="T24" fmla="*/ 109 w 4948"/>
              <a:gd name="T25" fmla="*/ 3210 h 4921"/>
              <a:gd name="T26" fmla="*/ 678 w 4948"/>
              <a:gd name="T27" fmla="*/ 3517 h 4921"/>
              <a:gd name="T28" fmla="*/ 582 w 4948"/>
              <a:gd name="T29" fmla="*/ 4059 h 4921"/>
              <a:gd name="T30" fmla="*/ 1221 w 4948"/>
              <a:gd name="T31" fmla="*/ 4127 h 4921"/>
              <a:gd name="T32" fmla="*/ 1322 w 4948"/>
              <a:gd name="T33" fmla="*/ 4647 h 4921"/>
              <a:gd name="T34" fmla="*/ 1934 w 4948"/>
              <a:gd name="T35" fmla="*/ 4479 h 4921"/>
              <a:gd name="T36" fmla="*/ 2273 w 4948"/>
              <a:gd name="T37" fmla="*/ 4921 h 4921"/>
              <a:gd name="T38" fmla="*/ 2768 w 4948"/>
              <a:gd name="T39" fmla="*/ 4536 h 4921"/>
              <a:gd name="T40" fmla="*/ 3252 w 4948"/>
              <a:gd name="T41" fmla="*/ 4805 h 4921"/>
              <a:gd name="T42" fmla="*/ 3558 w 4948"/>
              <a:gd name="T43" fmla="*/ 4267 h 4921"/>
              <a:gd name="T44" fmla="*/ 4081 w 4948"/>
              <a:gd name="T45" fmla="*/ 4342 h 4921"/>
              <a:gd name="T46" fmla="*/ 4165 w 4948"/>
              <a:gd name="T47" fmla="*/ 3735 h 4921"/>
              <a:gd name="T48" fmla="*/ 4703 w 4948"/>
              <a:gd name="T49" fmla="*/ 3547 h 4921"/>
              <a:gd name="T50" fmla="*/ 4540 w 4948"/>
              <a:gd name="T51" fmla="*/ 2959 h 4921"/>
              <a:gd name="T52" fmla="*/ 4948 w 4948"/>
              <a:gd name="T53" fmla="*/ 2661 h 4921"/>
              <a:gd name="T54" fmla="*/ 4580 w 4948"/>
              <a:gd name="T55" fmla="*/ 2173 h 4921"/>
              <a:gd name="T56" fmla="*/ 4839 w 4948"/>
              <a:gd name="T57" fmla="*/ 1711 h 4921"/>
              <a:gd name="T58" fmla="*/ 4310 w 4948"/>
              <a:gd name="T59" fmla="*/ 1399 h 4921"/>
              <a:gd name="T60" fmla="*/ 4366 w 4948"/>
              <a:gd name="T61" fmla="*/ 862 h 4921"/>
              <a:gd name="T62" fmla="*/ 3752 w 4948"/>
              <a:gd name="T63" fmla="*/ 781 h 4921"/>
              <a:gd name="T64" fmla="*/ 3626 w 4948"/>
              <a:gd name="T65" fmla="*/ 274 h 4921"/>
              <a:gd name="T66" fmla="*/ 3022 w 4948"/>
              <a:gd name="T67" fmla="*/ 433 h 4921"/>
              <a:gd name="T68" fmla="*/ 2675 w 4948"/>
              <a:gd name="T69" fmla="*/ 0 h 4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8" h="4921">
                <a:moveTo>
                  <a:pt x="4362" y="2461"/>
                </a:moveTo>
                <a:cubicBezTo>
                  <a:pt x="4362" y="3503"/>
                  <a:pt x="3517" y="4348"/>
                  <a:pt x="2474" y="4348"/>
                </a:cubicBezTo>
                <a:cubicBezTo>
                  <a:pt x="1431" y="4348"/>
                  <a:pt x="586" y="3503"/>
                  <a:pt x="586" y="2461"/>
                </a:cubicBezTo>
                <a:cubicBezTo>
                  <a:pt x="586" y="1418"/>
                  <a:pt x="1431" y="573"/>
                  <a:pt x="2474" y="573"/>
                </a:cubicBezTo>
                <a:cubicBezTo>
                  <a:pt x="3517" y="573"/>
                  <a:pt x="4362" y="1418"/>
                  <a:pt x="4362" y="2461"/>
                </a:cubicBezTo>
                <a:close/>
                <a:moveTo>
                  <a:pt x="2675" y="0"/>
                </a:moveTo>
                <a:lnTo>
                  <a:pt x="2282" y="0"/>
                </a:lnTo>
                <a:lnTo>
                  <a:pt x="2178" y="391"/>
                </a:lnTo>
                <a:cubicBezTo>
                  <a:pt x="2097" y="403"/>
                  <a:pt x="2017" y="420"/>
                  <a:pt x="1939" y="441"/>
                </a:cubicBezTo>
                <a:lnTo>
                  <a:pt x="1696" y="116"/>
                </a:lnTo>
                <a:lnTo>
                  <a:pt x="1334" y="269"/>
                </a:lnTo>
                <a:lnTo>
                  <a:pt x="1393" y="677"/>
                </a:lnTo>
                <a:cubicBezTo>
                  <a:pt x="1334" y="713"/>
                  <a:pt x="1276" y="752"/>
                  <a:pt x="1221" y="794"/>
                </a:cubicBezTo>
                <a:lnTo>
                  <a:pt x="867" y="579"/>
                </a:lnTo>
                <a:lnTo>
                  <a:pt x="588" y="856"/>
                </a:lnTo>
                <a:lnTo>
                  <a:pt x="801" y="1218"/>
                </a:lnTo>
                <a:cubicBezTo>
                  <a:pt x="751" y="1286"/>
                  <a:pt x="704" y="1357"/>
                  <a:pt x="662" y="1431"/>
                </a:cubicBezTo>
                <a:lnTo>
                  <a:pt x="245" y="1374"/>
                </a:lnTo>
                <a:lnTo>
                  <a:pt x="101" y="1738"/>
                </a:lnTo>
                <a:lnTo>
                  <a:pt x="444" y="1988"/>
                </a:lnTo>
                <a:cubicBezTo>
                  <a:pt x="431" y="2045"/>
                  <a:pt x="420" y="2103"/>
                  <a:pt x="412" y="2161"/>
                </a:cubicBezTo>
                <a:lnTo>
                  <a:pt x="0" y="2260"/>
                </a:lnTo>
                <a:lnTo>
                  <a:pt x="0" y="2652"/>
                </a:lnTo>
                <a:lnTo>
                  <a:pt x="412" y="2760"/>
                </a:lnTo>
                <a:cubicBezTo>
                  <a:pt x="421" y="2829"/>
                  <a:pt x="435" y="2897"/>
                  <a:pt x="451" y="2963"/>
                </a:cubicBezTo>
                <a:lnTo>
                  <a:pt x="109" y="3210"/>
                </a:lnTo>
                <a:lnTo>
                  <a:pt x="259" y="3572"/>
                </a:lnTo>
                <a:lnTo>
                  <a:pt x="678" y="3517"/>
                </a:lnTo>
                <a:cubicBezTo>
                  <a:pt x="715" y="3581"/>
                  <a:pt x="756" y="3643"/>
                  <a:pt x="801" y="3703"/>
                </a:cubicBezTo>
                <a:lnTo>
                  <a:pt x="582" y="4059"/>
                </a:lnTo>
                <a:lnTo>
                  <a:pt x="861" y="4336"/>
                </a:lnTo>
                <a:lnTo>
                  <a:pt x="1221" y="4127"/>
                </a:lnTo>
                <a:cubicBezTo>
                  <a:pt x="1275" y="4168"/>
                  <a:pt x="1331" y="4206"/>
                  <a:pt x="1389" y="4242"/>
                </a:cubicBezTo>
                <a:lnTo>
                  <a:pt x="1322" y="4647"/>
                </a:lnTo>
                <a:lnTo>
                  <a:pt x="1684" y="4800"/>
                </a:lnTo>
                <a:lnTo>
                  <a:pt x="1934" y="4479"/>
                </a:lnTo>
                <a:cubicBezTo>
                  <a:pt x="2014" y="4500"/>
                  <a:pt x="2095" y="4518"/>
                  <a:pt x="2178" y="4531"/>
                </a:cubicBezTo>
                <a:lnTo>
                  <a:pt x="2273" y="4921"/>
                </a:lnTo>
                <a:lnTo>
                  <a:pt x="2667" y="4921"/>
                </a:lnTo>
                <a:lnTo>
                  <a:pt x="2768" y="4536"/>
                </a:lnTo>
                <a:cubicBezTo>
                  <a:pt x="2853" y="4525"/>
                  <a:pt x="2936" y="4510"/>
                  <a:pt x="3017" y="4489"/>
                </a:cubicBezTo>
                <a:lnTo>
                  <a:pt x="3252" y="4805"/>
                </a:lnTo>
                <a:lnTo>
                  <a:pt x="3614" y="4653"/>
                </a:lnTo>
                <a:lnTo>
                  <a:pt x="3558" y="4267"/>
                </a:lnTo>
                <a:cubicBezTo>
                  <a:pt x="3625" y="4229"/>
                  <a:pt x="3689" y="4187"/>
                  <a:pt x="3750" y="4141"/>
                </a:cubicBezTo>
                <a:lnTo>
                  <a:pt x="4081" y="4342"/>
                </a:lnTo>
                <a:lnTo>
                  <a:pt x="4360" y="4065"/>
                </a:lnTo>
                <a:lnTo>
                  <a:pt x="4165" y="3735"/>
                </a:lnTo>
                <a:cubicBezTo>
                  <a:pt x="4224" y="3659"/>
                  <a:pt x="4277" y="3579"/>
                  <a:pt x="4325" y="3495"/>
                </a:cubicBezTo>
                <a:lnTo>
                  <a:pt x="4703" y="3547"/>
                </a:lnTo>
                <a:lnTo>
                  <a:pt x="4847" y="3183"/>
                </a:lnTo>
                <a:lnTo>
                  <a:pt x="4540" y="2959"/>
                </a:lnTo>
                <a:cubicBezTo>
                  <a:pt x="4557" y="2891"/>
                  <a:pt x="4570" y="2821"/>
                  <a:pt x="4580" y="2749"/>
                </a:cubicBezTo>
                <a:lnTo>
                  <a:pt x="4948" y="2661"/>
                </a:lnTo>
                <a:lnTo>
                  <a:pt x="4948" y="2269"/>
                </a:lnTo>
                <a:lnTo>
                  <a:pt x="4580" y="2173"/>
                </a:lnTo>
                <a:cubicBezTo>
                  <a:pt x="4569" y="2091"/>
                  <a:pt x="4553" y="2011"/>
                  <a:pt x="4533" y="1932"/>
                </a:cubicBezTo>
                <a:lnTo>
                  <a:pt x="4839" y="1711"/>
                </a:lnTo>
                <a:lnTo>
                  <a:pt x="4690" y="1349"/>
                </a:lnTo>
                <a:lnTo>
                  <a:pt x="4310" y="1399"/>
                </a:lnTo>
                <a:cubicBezTo>
                  <a:pt x="4266" y="1326"/>
                  <a:pt x="4218" y="1255"/>
                  <a:pt x="4166" y="1188"/>
                </a:cubicBezTo>
                <a:lnTo>
                  <a:pt x="4366" y="862"/>
                </a:lnTo>
                <a:lnTo>
                  <a:pt x="4087" y="585"/>
                </a:lnTo>
                <a:lnTo>
                  <a:pt x="3752" y="781"/>
                </a:lnTo>
                <a:cubicBezTo>
                  <a:pt x="3691" y="736"/>
                  <a:pt x="3628" y="695"/>
                  <a:pt x="3563" y="656"/>
                </a:cubicBezTo>
                <a:lnTo>
                  <a:pt x="3626" y="274"/>
                </a:lnTo>
                <a:lnTo>
                  <a:pt x="3264" y="121"/>
                </a:lnTo>
                <a:lnTo>
                  <a:pt x="3022" y="433"/>
                </a:lnTo>
                <a:cubicBezTo>
                  <a:pt x="2939" y="412"/>
                  <a:pt x="2855" y="396"/>
                  <a:pt x="2769" y="385"/>
                </a:cubicBezTo>
                <a:lnTo>
                  <a:pt x="2675" y="0"/>
                </a:lnTo>
                <a:close/>
              </a:path>
            </a:pathLst>
          </a:custGeom>
          <a:solidFill>
            <a:srgbClr val="C00000"/>
          </a:solidFill>
          <a:ln w="28575" cap="flat">
            <a:noFill/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!!文本占位符 2">
            <a:extLst>
              <a:ext uri="{FF2B5EF4-FFF2-40B4-BE49-F238E27FC236}">
                <a16:creationId xmlns:a16="http://schemas.microsoft.com/office/drawing/2014/main" id="{68650C0E-0FEF-35DD-C33C-79372C7A65C1}"/>
              </a:ext>
            </a:extLst>
          </p:cNvPr>
          <p:cNvSpPr txBox="1"/>
          <p:nvPr/>
        </p:nvSpPr>
        <p:spPr>
          <a:xfrm>
            <a:off x="2956014" y="3701548"/>
            <a:ext cx="112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网站工作流程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DC9AECA-CB3B-8DBA-315A-9ECCAAACB1C7}"/>
              </a:ext>
            </a:extLst>
          </p:cNvPr>
          <p:cNvSpPr>
            <a:spLocks noEditPoints="1"/>
          </p:cNvSpPr>
          <p:nvPr/>
        </p:nvSpPr>
        <p:spPr bwMode="auto">
          <a:xfrm>
            <a:off x="7344580" y="2927496"/>
            <a:ext cx="2245596" cy="2233831"/>
          </a:xfrm>
          <a:custGeom>
            <a:avLst/>
            <a:gdLst>
              <a:gd name="T0" fmla="*/ 2474 w 4948"/>
              <a:gd name="T1" fmla="*/ 4348 h 4921"/>
              <a:gd name="T2" fmla="*/ 2474 w 4948"/>
              <a:gd name="T3" fmla="*/ 573 h 4921"/>
              <a:gd name="T4" fmla="*/ 2675 w 4948"/>
              <a:gd name="T5" fmla="*/ 0 h 4921"/>
              <a:gd name="T6" fmla="*/ 2178 w 4948"/>
              <a:gd name="T7" fmla="*/ 391 h 4921"/>
              <a:gd name="T8" fmla="*/ 1696 w 4948"/>
              <a:gd name="T9" fmla="*/ 116 h 4921"/>
              <a:gd name="T10" fmla="*/ 1393 w 4948"/>
              <a:gd name="T11" fmla="*/ 677 h 4921"/>
              <a:gd name="T12" fmla="*/ 867 w 4948"/>
              <a:gd name="T13" fmla="*/ 579 h 4921"/>
              <a:gd name="T14" fmla="*/ 801 w 4948"/>
              <a:gd name="T15" fmla="*/ 1218 h 4921"/>
              <a:gd name="T16" fmla="*/ 245 w 4948"/>
              <a:gd name="T17" fmla="*/ 1374 h 4921"/>
              <a:gd name="T18" fmla="*/ 444 w 4948"/>
              <a:gd name="T19" fmla="*/ 1988 h 4921"/>
              <a:gd name="T20" fmla="*/ 0 w 4948"/>
              <a:gd name="T21" fmla="*/ 2260 h 4921"/>
              <a:gd name="T22" fmla="*/ 412 w 4948"/>
              <a:gd name="T23" fmla="*/ 2760 h 4921"/>
              <a:gd name="T24" fmla="*/ 109 w 4948"/>
              <a:gd name="T25" fmla="*/ 3210 h 4921"/>
              <a:gd name="T26" fmla="*/ 678 w 4948"/>
              <a:gd name="T27" fmla="*/ 3517 h 4921"/>
              <a:gd name="T28" fmla="*/ 582 w 4948"/>
              <a:gd name="T29" fmla="*/ 4059 h 4921"/>
              <a:gd name="T30" fmla="*/ 1221 w 4948"/>
              <a:gd name="T31" fmla="*/ 4127 h 4921"/>
              <a:gd name="T32" fmla="*/ 1322 w 4948"/>
              <a:gd name="T33" fmla="*/ 4647 h 4921"/>
              <a:gd name="T34" fmla="*/ 1934 w 4948"/>
              <a:gd name="T35" fmla="*/ 4479 h 4921"/>
              <a:gd name="T36" fmla="*/ 2273 w 4948"/>
              <a:gd name="T37" fmla="*/ 4921 h 4921"/>
              <a:gd name="T38" fmla="*/ 2768 w 4948"/>
              <a:gd name="T39" fmla="*/ 4536 h 4921"/>
              <a:gd name="T40" fmla="*/ 3252 w 4948"/>
              <a:gd name="T41" fmla="*/ 4805 h 4921"/>
              <a:gd name="T42" fmla="*/ 3558 w 4948"/>
              <a:gd name="T43" fmla="*/ 4267 h 4921"/>
              <a:gd name="T44" fmla="*/ 4081 w 4948"/>
              <a:gd name="T45" fmla="*/ 4342 h 4921"/>
              <a:gd name="T46" fmla="*/ 4165 w 4948"/>
              <a:gd name="T47" fmla="*/ 3735 h 4921"/>
              <a:gd name="T48" fmla="*/ 4703 w 4948"/>
              <a:gd name="T49" fmla="*/ 3547 h 4921"/>
              <a:gd name="T50" fmla="*/ 4540 w 4948"/>
              <a:gd name="T51" fmla="*/ 2959 h 4921"/>
              <a:gd name="T52" fmla="*/ 4948 w 4948"/>
              <a:gd name="T53" fmla="*/ 2661 h 4921"/>
              <a:gd name="T54" fmla="*/ 4580 w 4948"/>
              <a:gd name="T55" fmla="*/ 2173 h 4921"/>
              <a:gd name="T56" fmla="*/ 4839 w 4948"/>
              <a:gd name="T57" fmla="*/ 1711 h 4921"/>
              <a:gd name="T58" fmla="*/ 4310 w 4948"/>
              <a:gd name="T59" fmla="*/ 1399 h 4921"/>
              <a:gd name="T60" fmla="*/ 4366 w 4948"/>
              <a:gd name="T61" fmla="*/ 862 h 4921"/>
              <a:gd name="T62" fmla="*/ 3752 w 4948"/>
              <a:gd name="T63" fmla="*/ 781 h 4921"/>
              <a:gd name="T64" fmla="*/ 3626 w 4948"/>
              <a:gd name="T65" fmla="*/ 274 h 4921"/>
              <a:gd name="T66" fmla="*/ 3022 w 4948"/>
              <a:gd name="T67" fmla="*/ 433 h 4921"/>
              <a:gd name="T68" fmla="*/ 2675 w 4948"/>
              <a:gd name="T69" fmla="*/ 0 h 4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8" h="4921">
                <a:moveTo>
                  <a:pt x="4362" y="2461"/>
                </a:moveTo>
                <a:cubicBezTo>
                  <a:pt x="4362" y="3503"/>
                  <a:pt x="3517" y="4348"/>
                  <a:pt x="2474" y="4348"/>
                </a:cubicBezTo>
                <a:cubicBezTo>
                  <a:pt x="1431" y="4348"/>
                  <a:pt x="586" y="3503"/>
                  <a:pt x="586" y="2461"/>
                </a:cubicBezTo>
                <a:cubicBezTo>
                  <a:pt x="586" y="1418"/>
                  <a:pt x="1431" y="573"/>
                  <a:pt x="2474" y="573"/>
                </a:cubicBezTo>
                <a:cubicBezTo>
                  <a:pt x="3517" y="573"/>
                  <a:pt x="4362" y="1418"/>
                  <a:pt x="4362" y="2461"/>
                </a:cubicBezTo>
                <a:close/>
                <a:moveTo>
                  <a:pt x="2675" y="0"/>
                </a:moveTo>
                <a:lnTo>
                  <a:pt x="2282" y="0"/>
                </a:lnTo>
                <a:lnTo>
                  <a:pt x="2178" y="391"/>
                </a:lnTo>
                <a:cubicBezTo>
                  <a:pt x="2097" y="403"/>
                  <a:pt x="2017" y="420"/>
                  <a:pt x="1939" y="441"/>
                </a:cubicBezTo>
                <a:lnTo>
                  <a:pt x="1696" y="116"/>
                </a:lnTo>
                <a:lnTo>
                  <a:pt x="1334" y="269"/>
                </a:lnTo>
                <a:lnTo>
                  <a:pt x="1393" y="677"/>
                </a:lnTo>
                <a:cubicBezTo>
                  <a:pt x="1334" y="713"/>
                  <a:pt x="1276" y="752"/>
                  <a:pt x="1221" y="794"/>
                </a:cubicBezTo>
                <a:lnTo>
                  <a:pt x="867" y="579"/>
                </a:lnTo>
                <a:lnTo>
                  <a:pt x="588" y="856"/>
                </a:lnTo>
                <a:lnTo>
                  <a:pt x="801" y="1218"/>
                </a:lnTo>
                <a:cubicBezTo>
                  <a:pt x="751" y="1286"/>
                  <a:pt x="704" y="1357"/>
                  <a:pt x="662" y="1431"/>
                </a:cubicBezTo>
                <a:lnTo>
                  <a:pt x="245" y="1374"/>
                </a:lnTo>
                <a:lnTo>
                  <a:pt x="101" y="1738"/>
                </a:lnTo>
                <a:lnTo>
                  <a:pt x="444" y="1988"/>
                </a:lnTo>
                <a:cubicBezTo>
                  <a:pt x="431" y="2045"/>
                  <a:pt x="420" y="2103"/>
                  <a:pt x="412" y="2161"/>
                </a:cubicBezTo>
                <a:lnTo>
                  <a:pt x="0" y="2260"/>
                </a:lnTo>
                <a:lnTo>
                  <a:pt x="0" y="2652"/>
                </a:lnTo>
                <a:lnTo>
                  <a:pt x="412" y="2760"/>
                </a:lnTo>
                <a:cubicBezTo>
                  <a:pt x="421" y="2829"/>
                  <a:pt x="435" y="2897"/>
                  <a:pt x="451" y="2963"/>
                </a:cubicBezTo>
                <a:lnTo>
                  <a:pt x="109" y="3210"/>
                </a:lnTo>
                <a:lnTo>
                  <a:pt x="259" y="3572"/>
                </a:lnTo>
                <a:lnTo>
                  <a:pt x="678" y="3517"/>
                </a:lnTo>
                <a:cubicBezTo>
                  <a:pt x="715" y="3581"/>
                  <a:pt x="756" y="3643"/>
                  <a:pt x="801" y="3703"/>
                </a:cubicBezTo>
                <a:lnTo>
                  <a:pt x="582" y="4059"/>
                </a:lnTo>
                <a:lnTo>
                  <a:pt x="861" y="4336"/>
                </a:lnTo>
                <a:lnTo>
                  <a:pt x="1221" y="4127"/>
                </a:lnTo>
                <a:cubicBezTo>
                  <a:pt x="1275" y="4168"/>
                  <a:pt x="1331" y="4206"/>
                  <a:pt x="1389" y="4242"/>
                </a:cubicBezTo>
                <a:lnTo>
                  <a:pt x="1322" y="4647"/>
                </a:lnTo>
                <a:lnTo>
                  <a:pt x="1684" y="4800"/>
                </a:lnTo>
                <a:lnTo>
                  <a:pt x="1934" y="4479"/>
                </a:lnTo>
                <a:cubicBezTo>
                  <a:pt x="2014" y="4500"/>
                  <a:pt x="2095" y="4518"/>
                  <a:pt x="2178" y="4531"/>
                </a:cubicBezTo>
                <a:lnTo>
                  <a:pt x="2273" y="4921"/>
                </a:lnTo>
                <a:lnTo>
                  <a:pt x="2667" y="4921"/>
                </a:lnTo>
                <a:lnTo>
                  <a:pt x="2768" y="4536"/>
                </a:lnTo>
                <a:cubicBezTo>
                  <a:pt x="2853" y="4525"/>
                  <a:pt x="2936" y="4510"/>
                  <a:pt x="3017" y="4489"/>
                </a:cubicBezTo>
                <a:lnTo>
                  <a:pt x="3252" y="4805"/>
                </a:lnTo>
                <a:lnTo>
                  <a:pt x="3614" y="4653"/>
                </a:lnTo>
                <a:lnTo>
                  <a:pt x="3558" y="4267"/>
                </a:lnTo>
                <a:cubicBezTo>
                  <a:pt x="3625" y="4229"/>
                  <a:pt x="3689" y="4187"/>
                  <a:pt x="3750" y="4141"/>
                </a:cubicBezTo>
                <a:lnTo>
                  <a:pt x="4081" y="4342"/>
                </a:lnTo>
                <a:lnTo>
                  <a:pt x="4360" y="4065"/>
                </a:lnTo>
                <a:lnTo>
                  <a:pt x="4165" y="3735"/>
                </a:lnTo>
                <a:cubicBezTo>
                  <a:pt x="4224" y="3659"/>
                  <a:pt x="4277" y="3579"/>
                  <a:pt x="4325" y="3495"/>
                </a:cubicBezTo>
                <a:lnTo>
                  <a:pt x="4703" y="3547"/>
                </a:lnTo>
                <a:lnTo>
                  <a:pt x="4847" y="3183"/>
                </a:lnTo>
                <a:lnTo>
                  <a:pt x="4540" y="2959"/>
                </a:lnTo>
                <a:cubicBezTo>
                  <a:pt x="4557" y="2891"/>
                  <a:pt x="4570" y="2821"/>
                  <a:pt x="4580" y="2749"/>
                </a:cubicBezTo>
                <a:lnTo>
                  <a:pt x="4948" y="2661"/>
                </a:lnTo>
                <a:lnTo>
                  <a:pt x="4948" y="2269"/>
                </a:lnTo>
                <a:lnTo>
                  <a:pt x="4580" y="2173"/>
                </a:lnTo>
                <a:cubicBezTo>
                  <a:pt x="4569" y="2091"/>
                  <a:pt x="4553" y="2011"/>
                  <a:pt x="4533" y="1932"/>
                </a:cubicBezTo>
                <a:lnTo>
                  <a:pt x="4839" y="1711"/>
                </a:lnTo>
                <a:lnTo>
                  <a:pt x="4690" y="1349"/>
                </a:lnTo>
                <a:lnTo>
                  <a:pt x="4310" y="1399"/>
                </a:lnTo>
                <a:cubicBezTo>
                  <a:pt x="4266" y="1326"/>
                  <a:pt x="4218" y="1255"/>
                  <a:pt x="4166" y="1188"/>
                </a:cubicBezTo>
                <a:lnTo>
                  <a:pt x="4366" y="862"/>
                </a:lnTo>
                <a:lnTo>
                  <a:pt x="4087" y="585"/>
                </a:lnTo>
                <a:lnTo>
                  <a:pt x="3752" y="781"/>
                </a:lnTo>
                <a:cubicBezTo>
                  <a:pt x="3691" y="736"/>
                  <a:pt x="3628" y="695"/>
                  <a:pt x="3563" y="656"/>
                </a:cubicBezTo>
                <a:lnTo>
                  <a:pt x="3626" y="274"/>
                </a:lnTo>
                <a:lnTo>
                  <a:pt x="3264" y="121"/>
                </a:lnTo>
                <a:lnTo>
                  <a:pt x="3022" y="433"/>
                </a:lnTo>
                <a:cubicBezTo>
                  <a:pt x="2939" y="412"/>
                  <a:pt x="2855" y="396"/>
                  <a:pt x="2769" y="385"/>
                </a:cubicBezTo>
                <a:lnTo>
                  <a:pt x="2675" y="0"/>
                </a:lnTo>
                <a:close/>
              </a:path>
            </a:pathLst>
          </a:custGeom>
          <a:solidFill>
            <a:srgbClr val="C00000"/>
          </a:solidFill>
          <a:ln w="28575" cap="flat">
            <a:noFill/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!!文本框 12">
            <a:extLst>
              <a:ext uri="{FF2B5EF4-FFF2-40B4-BE49-F238E27FC236}">
                <a16:creationId xmlns:a16="http://schemas.microsoft.com/office/drawing/2014/main" id="{7BF77356-5E51-A778-0125-CED3A57DA36F}"/>
              </a:ext>
            </a:extLst>
          </p:cNvPr>
          <p:cNvSpPr txBox="1"/>
          <p:nvPr/>
        </p:nvSpPr>
        <p:spPr>
          <a:xfrm>
            <a:off x="7737471" y="3701547"/>
            <a:ext cx="145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课程安排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81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文本框 12">
            <a:extLst>
              <a:ext uri="{FF2B5EF4-FFF2-40B4-BE49-F238E27FC236}">
                <a16:creationId xmlns:a16="http://schemas.microsoft.com/office/drawing/2014/main" id="{8FF6AB23-31A4-8F37-EDD9-EC663DEAF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r>
              <a:rPr kumimoji="1" lang="zh-CN" altLang="en-US"/>
              <a:t>开发课程安排</a:t>
            </a:r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CFC4A6F-9A98-FF01-1805-6BEEDE0EE7E2}"/>
              </a:ext>
            </a:extLst>
          </p:cNvPr>
          <p:cNvGrpSpPr/>
          <p:nvPr/>
        </p:nvGrpSpPr>
        <p:grpSpPr>
          <a:xfrm>
            <a:off x="4063996" y="1739440"/>
            <a:ext cx="7499932" cy="4125078"/>
            <a:chOff x="1149437" y="1478384"/>
            <a:chExt cx="7613646" cy="24742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11478D-E333-96DA-AF84-4EAD20BF1724}"/>
                </a:ext>
              </a:extLst>
            </p:cNvPr>
            <p:cNvSpPr/>
            <p:nvPr/>
          </p:nvSpPr>
          <p:spPr>
            <a:xfrm>
              <a:off x="1149437" y="1803425"/>
              <a:ext cx="691691" cy="19884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ea typeface="阿里巴巴普惠体" panose="00020600040101010101"/>
                </a:rPr>
                <a:t>浏览器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38C298-B992-98AD-580C-68CC14DD7DDC}"/>
                </a:ext>
              </a:extLst>
            </p:cNvPr>
            <p:cNvSpPr/>
            <p:nvPr/>
          </p:nvSpPr>
          <p:spPr>
            <a:xfrm>
              <a:off x="3189742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ea typeface="阿里巴巴普惠体" panose="00020600040101010101"/>
                </a:rPr>
                <a:t>前端服务器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50EE7C-8F7C-D549-05A3-B98783C66D70}"/>
                </a:ext>
              </a:extLst>
            </p:cNvPr>
            <p:cNvSpPr/>
            <p:nvPr/>
          </p:nvSpPr>
          <p:spPr>
            <a:xfrm>
              <a:off x="5400839" y="1803424"/>
              <a:ext cx="1038864" cy="198848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ea typeface="阿里巴巴普惠体" panose="00020600040101010101"/>
                </a:rPr>
                <a:t>后端服务器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48517-7561-5767-53DA-EDEAF7518876}"/>
                </a:ext>
              </a:extLst>
            </p:cNvPr>
            <p:cNvSpPr/>
            <p:nvPr/>
          </p:nvSpPr>
          <p:spPr>
            <a:xfrm>
              <a:off x="7724219" y="1803424"/>
              <a:ext cx="1038864" cy="19884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ea typeface="阿里巴巴普惠体" panose="00020600040101010101"/>
                </a:rPr>
                <a:t>数据库服务器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8661F6-BCA6-FACA-C11C-33427069F14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495282" y="2002272"/>
              <a:ext cx="0" cy="1950332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08A8E0D-CF00-02A5-669A-56180A861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585" y="2002271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934C7D3-6C10-7A57-E7F1-8F516EC7A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0661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758C5E-FF76-2764-D0CB-A5B105E87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6897" y="2002272"/>
              <a:ext cx="1" cy="1950335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8F5E12C-7ED8-CEC7-B32B-7EE56DC24D9F}"/>
                </a:ext>
              </a:extLst>
            </p:cNvPr>
            <p:cNvCxnSpPr>
              <a:cxnSpLocks/>
            </p:cNvCxnSpPr>
            <p:nvPr/>
          </p:nvCxnSpPr>
          <p:spPr>
            <a:xfrm>
              <a:off x="1562773" y="2303074"/>
              <a:ext cx="2081099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B7A9CA4-A5F3-320C-1D5B-B5BAE79C1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4953" y="2507137"/>
              <a:ext cx="2081099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占位符 8">
              <a:extLst>
                <a:ext uri="{FF2B5EF4-FFF2-40B4-BE49-F238E27FC236}">
                  <a16:creationId xmlns:a16="http://schemas.microsoft.com/office/drawing/2014/main" id="{9E4AAE7C-D07A-1EF8-AF33-466130ACA051}"/>
                </a:ext>
              </a:extLst>
            </p:cNvPr>
            <p:cNvSpPr txBox="1">
              <a:spLocks/>
            </p:cNvSpPr>
            <p:nvPr/>
          </p:nvSpPr>
          <p:spPr>
            <a:xfrm>
              <a:off x="2382857" y="2119263"/>
              <a:ext cx="530858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请求</a:t>
              </a:r>
              <a:endParaRPr lang="en-US" altLang="zh-CN" sz="1050"/>
            </a:p>
          </p:txBody>
        </p:sp>
        <p:sp>
          <p:nvSpPr>
            <p:cNvPr id="16" name="文本占位符 8">
              <a:extLst>
                <a:ext uri="{FF2B5EF4-FFF2-40B4-BE49-F238E27FC236}">
                  <a16:creationId xmlns:a16="http://schemas.microsoft.com/office/drawing/2014/main" id="{637DCBE0-C22E-C71A-D157-A08A8DDAC96E}"/>
                </a:ext>
              </a:extLst>
            </p:cNvPr>
            <p:cNvSpPr txBox="1">
              <a:spLocks/>
            </p:cNvSpPr>
            <p:nvPr/>
          </p:nvSpPr>
          <p:spPr>
            <a:xfrm>
              <a:off x="2402655" y="2466575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响应</a:t>
              </a:r>
              <a:endParaRPr lang="en-US" altLang="zh-CN" sz="1050"/>
            </a:p>
          </p:txBody>
        </p:sp>
        <p:sp>
          <p:nvSpPr>
            <p:cNvPr id="17" name="users_94970">
              <a:extLst>
                <a:ext uri="{FF2B5EF4-FFF2-40B4-BE49-F238E27FC236}">
                  <a16:creationId xmlns:a16="http://schemas.microsoft.com/office/drawing/2014/main" id="{1761A56E-BCC1-7B19-065D-E70C10C536A6}"/>
                </a:ext>
              </a:extLst>
            </p:cNvPr>
            <p:cNvSpPr/>
            <p:nvPr/>
          </p:nvSpPr>
          <p:spPr>
            <a:xfrm>
              <a:off x="1272447" y="1478384"/>
              <a:ext cx="424136" cy="242116"/>
            </a:xfrm>
            <a:custGeom>
              <a:avLst/>
              <a:gdLst>
                <a:gd name="connsiteX0" fmla="*/ 60025 w 605236"/>
                <a:gd name="connsiteY0" fmla="*/ 344571 h 595643"/>
                <a:gd name="connsiteX1" fmla="*/ 290527 w 605236"/>
                <a:gd name="connsiteY1" fmla="*/ 344571 h 595643"/>
                <a:gd name="connsiteX2" fmla="*/ 329370 w 605236"/>
                <a:gd name="connsiteY2" fmla="*/ 376465 h 595643"/>
                <a:gd name="connsiteX3" fmla="*/ 349814 w 605236"/>
                <a:gd name="connsiteY3" fmla="*/ 479931 h 595643"/>
                <a:gd name="connsiteX4" fmla="*/ 331031 w 605236"/>
                <a:gd name="connsiteY4" fmla="*/ 528793 h 595643"/>
                <a:gd name="connsiteX5" fmla="*/ 175276 w 605236"/>
                <a:gd name="connsiteY5" fmla="*/ 595643 h 595643"/>
                <a:gd name="connsiteX6" fmla="*/ 19393 w 605236"/>
                <a:gd name="connsiteY6" fmla="*/ 528793 h 595643"/>
                <a:gd name="connsiteX7" fmla="*/ 738 w 605236"/>
                <a:gd name="connsiteY7" fmla="*/ 479931 h 595643"/>
                <a:gd name="connsiteX8" fmla="*/ 21182 w 605236"/>
                <a:gd name="connsiteY8" fmla="*/ 376465 h 595643"/>
                <a:gd name="connsiteX9" fmla="*/ 60025 w 605236"/>
                <a:gd name="connsiteY9" fmla="*/ 344571 h 595643"/>
                <a:gd name="connsiteX10" fmla="*/ 357987 w 605236"/>
                <a:gd name="connsiteY10" fmla="*/ 252695 h 595643"/>
                <a:gd name="connsiteX11" fmla="*/ 553093 w 605236"/>
                <a:gd name="connsiteY11" fmla="*/ 252695 h 595643"/>
                <a:gd name="connsiteX12" fmla="*/ 587208 w 605236"/>
                <a:gd name="connsiteY12" fmla="*/ 280762 h 595643"/>
                <a:gd name="connsiteX13" fmla="*/ 604585 w 605236"/>
                <a:gd name="connsiteY13" fmla="*/ 368409 h 595643"/>
                <a:gd name="connsiteX14" fmla="*/ 588231 w 605236"/>
                <a:gd name="connsiteY14" fmla="*/ 411020 h 595643"/>
                <a:gd name="connsiteX15" fmla="*/ 455476 w 605236"/>
                <a:gd name="connsiteY15" fmla="*/ 467920 h 595643"/>
                <a:gd name="connsiteX16" fmla="*/ 402323 w 605236"/>
                <a:gd name="connsiteY16" fmla="*/ 455928 h 595643"/>
                <a:gd name="connsiteX17" fmla="*/ 388524 w 605236"/>
                <a:gd name="connsiteY17" fmla="*/ 440618 h 595643"/>
                <a:gd name="connsiteX18" fmla="*/ 388269 w 605236"/>
                <a:gd name="connsiteY18" fmla="*/ 439725 h 595643"/>
                <a:gd name="connsiteX19" fmla="*/ 371403 w 605236"/>
                <a:gd name="connsiteY19" fmla="*/ 354503 h 595643"/>
                <a:gd name="connsiteX20" fmla="*/ 334732 w 605236"/>
                <a:gd name="connsiteY20" fmla="*/ 308064 h 595643"/>
                <a:gd name="connsiteX21" fmla="*/ 322722 w 605236"/>
                <a:gd name="connsiteY21" fmla="*/ 290458 h 595643"/>
                <a:gd name="connsiteX22" fmla="*/ 322722 w 605236"/>
                <a:gd name="connsiteY22" fmla="*/ 289693 h 595643"/>
                <a:gd name="connsiteX23" fmla="*/ 324127 w 605236"/>
                <a:gd name="connsiteY23" fmla="*/ 280762 h 595643"/>
                <a:gd name="connsiteX24" fmla="*/ 357987 w 605236"/>
                <a:gd name="connsiteY24" fmla="*/ 252695 h 595643"/>
                <a:gd name="connsiteX25" fmla="*/ 175276 w 605236"/>
                <a:gd name="connsiteY25" fmla="*/ 50313 h 595643"/>
                <a:gd name="connsiteX26" fmla="*/ 303670 w 605236"/>
                <a:gd name="connsiteY26" fmla="*/ 178531 h 595643"/>
                <a:gd name="connsiteX27" fmla="*/ 175276 w 605236"/>
                <a:gd name="connsiteY27" fmla="*/ 306749 h 595643"/>
                <a:gd name="connsiteX28" fmla="*/ 46882 w 605236"/>
                <a:gd name="connsiteY28" fmla="*/ 178531 h 595643"/>
                <a:gd name="connsiteX29" fmla="*/ 175276 w 605236"/>
                <a:gd name="connsiteY29" fmla="*/ 50313 h 595643"/>
                <a:gd name="connsiteX30" fmla="*/ 455527 w 605236"/>
                <a:gd name="connsiteY30" fmla="*/ 0 h 595643"/>
                <a:gd name="connsiteX31" fmla="*/ 562928 w 605236"/>
                <a:gd name="connsiteY31" fmla="*/ 107260 h 595643"/>
                <a:gd name="connsiteX32" fmla="*/ 455527 w 605236"/>
                <a:gd name="connsiteY32" fmla="*/ 214520 h 595643"/>
                <a:gd name="connsiteX33" fmla="*/ 348126 w 605236"/>
                <a:gd name="connsiteY33" fmla="*/ 107260 h 595643"/>
                <a:gd name="connsiteX34" fmla="*/ 455527 w 605236"/>
                <a:gd name="connsiteY34" fmla="*/ 0 h 5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236" h="595643">
                  <a:moveTo>
                    <a:pt x="60025" y="344571"/>
                  </a:moveTo>
                  <a:lnTo>
                    <a:pt x="290527" y="344571"/>
                  </a:lnTo>
                  <a:cubicBezTo>
                    <a:pt x="308671" y="344571"/>
                    <a:pt x="325793" y="358605"/>
                    <a:pt x="329370" y="376465"/>
                  </a:cubicBezTo>
                  <a:lnTo>
                    <a:pt x="349814" y="479931"/>
                  </a:lnTo>
                  <a:cubicBezTo>
                    <a:pt x="353136" y="496898"/>
                    <a:pt x="344959" y="518331"/>
                    <a:pt x="331031" y="528793"/>
                  </a:cubicBezTo>
                  <a:cubicBezTo>
                    <a:pt x="327454" y="531472"/>
                    <a:pt x="241079" y="595643"/>
                    <a:pt x="175276" y="595643"/>
                  </a:cubicBezTo>
                  <a:cubicBezTo>
                    <a:pt x="109473" y="595643"/>
                    <a:pt x="23098" y="531472"/>
                    <a:pt x="19393" y="528793"/>
                  </a:cubicBezTo>
                  <a:cubicBezTo>
                    <a:pt x="5593" y="518331"/>
                    <a:pt x="-2584" y="496898"/>
                    <a:pt x="738" y="479931"/>
                  </a:cubicBezTo>
                  <a:lnTo>
                    <a:pt x="21182" y="376465"/>
                  </a:lnTo>
                  <a:cubicBezTo>
                    <a:pt x="24759" y="358605"/>
                    <a:pt x="41753" y="344571"/>
                    <a:pt x="60025" y="344571"/>
                  </a:cubicBezTo>
                  <a:close/>
                  <a:moveTo>
                    <a:pt x="357987" y="252695"/>
                  </a:moveTo>
                  <a:lnTo>
                    <a:pt x="553093" y="252695"/>
                  </a:lnTo>
                  <a:cubicBezTo>
                    <a:pt x="569065" y="252695"/>
                    <a:pt x="584142" y="265070"/>
                    <a:pt x="587208" y="280762"/>
                  </a:cubicBezTo>
                  <a:lnTo>
                    <a:pt x="604585" y="368409"/>
                  </a:lnTo>
                  <a:cubicBezTo>
                    <a:pt x="607524" y="383208"/>
                    <a:pt x="600241" y="401834"/>
                    <a:pt x="588231" y="411020"/>
                  </a:cubicBezTo>
                  <a:cubicBezTo>
                    <a:pt x="585164" y="413316"/>
                    <a:pt x="511696" y="467920"/>
                    <a:pt x="455476" y="467920"/>
                  </a:cubicBezTo>
                  <a:cubicBezTo>
                    <a:pt x="440272" y="467920"/>
                    <a:pt x="422384" y="463838"/>
                    <a:pt x="402323" y="455928"/>
                  </a:cubicBezTo>
                  <a:cubicBezTo>
                    <a:pt x="395679" y="453249"/>
                    <a:pt x="390824" y="447890"/>
                    <a:pt x="388524" y="440618"/>
                  </a:cubicBezTo>
                  <a:lnTo>
                    <a:pt x="388269" y="439725"/>
                  </a:lnTo>
                  <a:lnTo>
                    <a:pt x="371403" y="354503"/>
                  </a:lnTo>
                  <a:cubicBezTo>
                    <a:pt x="367697" y="335621"/>
                    <a:pt x="354537" y="318653"/>
                    <a:pt x="334732" y="308064"/>
                  </a:cubicBezTo>
                  <a:cubicBezTo>
                    <a:pt x="322722" y="301685"/>
                    <a:pt x="322722" y="291607"/>
                    <a:pt x="322722" y="290458"/>
                  </a:cubicBezTo>
                  <a:lnTo>
                    <a:pt x="322722" y="289693"/>
                  </a:lnTo>
                  <a:lnTo>
                    <a:pt x="324127" y="280762"/>
                  </a:lnTo>
                  <a:cubicBezTo>
                    <a:pt x="327194" y="265070"/>
                    <a:pt x="341888" y="252695"/>
                    <a:pt x="357987" y="252695"/>
                  </a:cubicBezTo>
                  <a:close/>
                  <a:moveTo>
                    <a:pt x="175276" y="50313"/>
                  </a:moveTo>
                  <a:cubicBezTo>
                    <a:pt x="246186" y="50313"/>
                    <a:pt x="303670" y="107718"/>
                    <a:pt x="303670" y="178531"/>
                  </a:cubicBezTo>
                  <a:cubicBezTo>
                    <a:pt x="303670" y="249344"/>
                    <a:pt x="246186" y="306749"/>
                    <a:pt x="175276" y="306749"/>
                  </a:cubicBezTo>
                  <a:cubicBezTo>
                    <a:pt x="104366" y="306749"/>
                    <a:pt x="46882" y="249344"/>
                    <a:pt x="46882" y="178531"/>
                  </a:cubicBezTo>
                  <a:cubicBezTo>
                    <a:pt x="46882" y="107718"/>
                    <a:pt x="104366" y="50313"/>
                    <a:pt x="175276" y="50313"/>
                  </a:cubicBezTo>
                  <a:close/>
                  <a:moveTo>
                    <a:pt x="455527" y="0"/>
                  </a:moveTo>
                  <a:cubicBezTo>
                    <a:pt x="514843" y="0"/>
                    <a:pt x="562928" y="48022"/>
                    <a:pt x="562928" y="107260"/>
                  </a:cubicBezTo>
                  <a:cubicBezTo>
                    <a:pt x="562928" y="166498"/>
                    <a:pt x="514843" y="214520"/>
                    <a:pt x="455527" y="214520"/>
                  </a:cubicBezTo>
                  <a:cubicBezTo>
                    <a:pt x="396211" y="214520"/>
                    <a:pt x="348126" y="166498"/>
                    <a:pt x="348126" y="107260"/>
                  </a:cubicBezTo>
                  <a:cubicBezTo>
                    <a:pt x="348126" y="48022"/>
                    <a:pt x="396211" y="0"/>
                    <a:pt x="455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CB28F20-228C-9CA6-970F-05A3983916FB}"/>
                </a:ext>
              </a:extLst>
            </p:cNvPr>
            <p:cNvSpPr/>
            <p:nvPr/>
          </p:nvSpPr>
          <p:spPr>
            <a:xfrm>
              <a:off x="3644050" y="2237691"/>
              <a:ext cx="147172" cy="410588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4101B5C-E09B-E3ED-84BD-405A75A343B4}"/>
                </a:ext>
              </a:extLst>
            </p:cNvPr>
            <p:cNvCxnSpPr>
              <a:cxnSpLocks/>
            </p:cNvCxnSpPr>
            <p:nvPr/>
          </p:nvCxnSpPr>
          <p:spPr>
            <a:xfrm>
              <a:off x="1567997" y="2982219"/>
              <a:ext cx="4269080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0B00FE8-9299-3E5E-DD83-39F11B84B718}"/>
                </a:ext>
              </a:extLst>
            </p:cNvPr>
            <p:cNvSpPr/>
            <p:nvPr/>
          </p:nvSpPr>
          <p:spPr>
            <a:xfrm>
              <a:off x="5837077" y="2898871"/>
              <a:ext cx="140682" cy="813825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580591D-7E98-E4BD-C7E6-159434210BEC}"/>
                </a:ext>
              </a:extLst>
            </p:cNvPr>
            <p:cNvSpPr/>
            <p:nvPr/>
          </p:nvSpPr>
          <p:spPr>
            <a:xfrm>
              <a:off x="8173315" y="3036023"/>
              <a:ext cx="140682" cy="541534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0C96CE-A3AE-1A78-2A0E-E49D688548DD}"/>
                </a:ext>
              </a:extLst>
            </p:cNvPr>
            <p:cNvCxnSpPr>
              <a:cxnSpLocks/>
            </p:cNvCxnSpPr>
            <p:nvPr/>
          </p:nvCxnSpPr>
          <p:spPr>
            <a:xfrm>
              <a:off x="5977760" y="3134878"/>
              <a:ext cx="2195571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EFB6E1A-16A3-019B-3189-62B16FB3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760" y="3450619"/>
              <a:ext cx="2195571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6084A31-9146-B237-9F86-331F9DA91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179" y="3583257"/>
              <a:ext cx="4255897" cy="0"/>
            </a:xfrm>
            <a:prstGeom prst="straightConnector1">
              <a:avLst/>
            </a:prstGeom>
            <a:ln w="19050"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占位符 8">
              <a:extLst>
                <a:ext uri="{FF2B5EF4-FFF2-40B4-BE49-F238E27FC236}">
                  <a16:creationId xmlns:a16="http://schemas.microsoft.com/office/drawing/2014/main" id="{B3416276-143F-7D9E-B7B9-5E88758BBE7D}"/>
                </a:ext>
              </a:extLst>
            </p:cNvPr>
            <p:cNvSpPr txBox="1">
              <a:spLocks/>
            </p:cNvSpPr>
            <p:nvPr/>
          </p:nvSpPr>
          <p:spPr>
            <a:xfrm>
              <a:off x="6880283" y="2950408"/>
              <a:ext cx="477674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请求</a:t>
              </a:r>
              <a:endParaRPr lang="en-US" altLang="zh-CN" sz="1050"/>
            </a:p>
          </p:txBody>
        </p:sp>
        <p:sp>
          <p:nvSpPr>
            <p:cNvPr id="26" name="文本占位符 8">
              <a:extLst>
                <a:ext uri="{FF2B5EF4-FFF2-40B4-BE49-F238E27FC236}">
                  <a16:creationId xmlns:a16="http://schemas.microsoft.com/office/drawing/2014/main" id="{DA54F95A-4452-92B8-B59F-B7FC4A98945E}"/>
                </a:ext>
              </a:extLst>
            </p:cNvPr>
            <p:cNvSpPr txBox="1">
              <a:spLocks/>
            </p:cNvSpPr>
            <p:nvPr/>
          </p:nvSpPr>
          <p:spPr>
            <a:xfrm>
              <a:off x="6866695" y="3406954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响应</a:t>
              </a:r>
              <a:endParaRPr lang="en-US" altLang="zh-CN" sz="1050"/>
            </a:p>
          </p:txBody>
        </p:sp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00A952B4-32B7-41D3-2707-BA1852132898}"/>
                </a:ext>
              </a:extLst>
            </p:cNvPr>
            <p:cNvSpPr/>
            <p:nvPr/>
          </p:nvSpPr>
          <p:spPr>
            <a:xfrm>
              <a:off x="3358538" y="1961029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前端程序</a:t>
              </a:r>
            </a:p>
          </p:txBody>
        </p:sp>
        <p:sp>
          <p:nvSpPr>
            <p:cNvPr id="28" name="矩形: 对角圆角 27">
              <a:extLst>
                <a:ext uri="{FF2B5EF4-FFF2-40B4-BE49-F238E27FC236}">
                  <a16:creationId xmlns:a16="http://schemas.microsoft.com/office/drawing/2014/main" id="{C1FFC8A3-1607-B1BC-8494-5BDC0B5C6F83}"/>
                </a:ext>
              </a:extLst>
            </p:cNvPr>
            <p:cNvSpPr/>
            <p:nvPr/>
          </p:nvSpPr>
          <p:spPr>
            <a:xfrm>
              <a:off x="5542581" y="1958957"/>
              <a:ext cx="729658" cy="181616"/>
            </a:xfrm>
            <a:prstGeom prst="round2Diag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程序</a:t>
              </a:r>
            </a:p>
          </p:txBody>
        </p:sp>
        <p:sp>
          <p:nvSpPr>
            <p:cNvPr id="29" name="文本占位符 8">
              <a:extLst>
                <a:ext uri="{FF2B5EF4-FFF2-40B4-BE49-F238E27FC236}">
                  <a16:creationId xmlns:a16="http://schemas.microsoft.com/office/drawing/2014/main" id="{BDE5A985-188E-A898-C666-91974D7109EB}"/>
                </a:ext>
              </a:extLst>
            </p:cNvPr>
            <p:cNvSpPr txBox="1">
              <a:spLocks/>
            </p:cNvSpPr>
            <p:nvPr/>
          </p:nvSpPr>
          <p:spPr>
            <a:xfrm>
              <a:off x="3173945" y="2781567"/>
              <a:ext cx="462106" cy="18161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请求</a:t>
              </a:r>
              <a:endParaRPr lang="en-US" altLang="zh-CN" sz="1050"/>
            </a:p>
          </p:txBody>
        </p:sp>
        <p:sp>
          <p:nvSpPr>
            <p:cNvPr id="30" name="文本占位符 8">
              <a:extLst>
                <a:ext uri="{FF2B5EF4-FFF2-40B4-BE49-F238E27FC236}">
                  <a16:creationId xmlns:a16="http://schemas.microsoft.com/office/drawing/2014/main" id="{4FB11741-74DB-AF0E-F61A-5AB32B8A4279}"/>
                </a:ext>
              </a:extLst>
            </p:cNvPr>
            <p:cNvSpPr txBox="1">
              <a:spLocks/>
            </p:cNvSpPr>
            <p:nvPr/>
          </p:nvSpPr>
          <p:spPr>
            <a:xfrm>
              <a:off x="3170744" y="3566167"/>
              <a:ext cx="491262" cy="181703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lang="en-US" altLang="zh-CN" sz="16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2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+mj-ea"/>
                <a:buAutoNum type="circleNumDbPlain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50"/>
                <a:t>响应</a:t>
              </a:r>
              <a:endParaRPr lang="en-US" altLang="zh-CN" sz="105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AED29AC-4D57-AFA6-4B1E-3E983BCFC70A}"/>
                </a:ext>
              </a:extLst>
            </p:cNvPr>
            <p:cNvSpPr/>
            <p:nvPr/>
          </p:nvSpPr>
          <p:spPr>
            <a:xfrm>
              <a:off x="1415600" y="2101953"/>
              <a:ext cx="147171" cy="1727601"/>
            </a:xfrm>
            <a:prstGeom prst="roundRect">
              <a:avLst/>
            </a:prstGeom>
            <a:solidFill>
              <a:srgbClr val="F9F9F9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6101E50-0107-081F-286F-DEC6956F4DE2}"/>
              </a:ext>
            </a:extLst>
          </p:cNvPr>
          <p:cNvSpPr/>
          <p:nvPr/>
        </p:nvSpPr>
        <p:spPr>
          <a:xfrm>
            <a:off x="3962395" y="1566025"/>
            <a:ext cx="7779792" cy="4618182"/>
          </a:xfrm>
          <a:prstGeom prst="roundRect">
            <a:avLst>
              <a:gd name="adj" fmla="val 2242"/>
            </a:avLst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7BA3DAA-4E8C-26AD-844A-087AD6FF745B}"/>
              </a:ext>
            </a:extLst>
          </p:cNvPr>
          <p:cNvSpPr/>
          <p:nvPr/>
        </p:nvSpPr>
        <p:spPr>
          <a:xfrm>
            <a:off x="7952507" y="1566025"/>
            <a:ext cx="3693159" cy="4618182"/>
          </a:xfrm>
          <a:prstGeom prst="roundRect">
            <a:avLst>
              <a:gd name="adj" fmla="val 1737"/>
            </a:avLst>
          </a:prstGeom>
          <a:solidFill>
            <a:srgbClr val="BA8CDC">
              <a:alpha val="14902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09A02DC-5888-570F-7479-DFB70BB319BA}"/>
              </a:ext>
            </a:extLst>
          </p:cNvPr>
          <p:cNvSpPr/>
          <p:nvPr/>
        </p:nvSpPr>
        <p:spPr>
          <a:xfrm>
            <a:off x="5763081" y="1566025"/>
            <a:ext cx="1757337" cy="4618181"/>
          </a:xfrm>
          <a:prstGeom prst="roundRect">
            <a:avLst>
              <a:gd name="adj" fmla="val 2470"/>
            </a:avLst>
          </a:prstGeom>
          <a:solidFill>
            <a:srgbClr val="FFB2B1">
              <a:alpha val="14902"/>
            </a:srgb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D9081F-747F-DE0B-04F5-842C5FFA90A6}"/>
              </a:ext>
            </a:extLst>
          </p:cNvPr>
          <p:cNvGrpSpPr/>
          <p:nvPr/>
        </p:nvGrpSpPr>
        <p:grpSpPr>
          <a:xfrm>
            <a:off x="835491" y="3248477"/>
            <a:ext cx="2788926" cy="2677918"/>
            <a:chOff x="829301" y="3221968"/>
            <a:chExt cx="2788926" cy="2677918"/>
          </a:xfrm>
        </p:grpSpPr>
        <p:sp>
          <p:nvSpPr>
            <p:cNvPr id="41" name="Rectangle 57">
              <a:extLst>
                <a:ext uri="{FF2B5EF4-FFF2-40B4-BE49-F238E27FC236}">
                  <a16:creationId xmlns:a16="http://schemas.microsoft.com/office/drawing/2014/main" id="{805D470D-7BBD-4646-D0FE-0F210AA12213}"/>
                </a:ext>
              </a:extLst>
            </p:cNvPr>
            <p:cNvSpPr/>
            <p:nvPr/>
          </p:nvSpPr>
          <p:spPr>
            <a:xfrm>
              <a:off x="829301" y="3645871"/>
              <a:ext cx="2783960" cy="2254015"/>
            </a:xfrm>
            <a:prstGeom prst="rect">
              <a:avLst/>
            </a:prstGeom>
            <a:solidFill>
              <a:srgbClr val="F5EEF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08000" rtlCol="0" anchor="t"/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Maven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基础篇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Mybatis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开发篇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进阶篇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42" name="Group 1">
              <a:extLst>
                <a:ext uri="{FF2B5EF4-FFF2-40B4-BE49-F238E27FC236}">
                  <a16:creationId xmlns:a16="http://schemas.microsoft.com/office/drawing/2014/main" id="{D832CD01-5E67-E7B2-73E2-AB17565B24AD}"/>
                </a:ext>
              </a:extLst>
            </p:cNvPr>
            <p:cNvGrpSpPr/>
            <p:nvPr/>
          </p:nvGrpSpPr>
          <p:grpSpPr>
            <a:xfrm>
              <a:off x="831776" y="3221968"/>
              <a:ext cx="2786451" cy="398694"/>
              <a:chOff x="1235982" y="2133600"/>
              <a:chExt cx="4717143" cy="584270"/>
            </a:xfrm>
          </p:grpSpPr>
          <p:sp>
            <p:nvSpPr>
              <p:cNvPr id="43" name="Rectangle 4">
                <a:extLst>
                  <a:ext uri="{FF2B5EF4-FFF2-40B4-BE49-F238E27FC236}">
                    <a16:creationId xmlns:a16="http://schemas.microsoft.com/office/drawing/2014/main" id="{7FD0AA5E-85DD-C293-B311-693E49F63A3A}"/>
                  </a:ext>
                </a:extLst>
              </p:cNvPr>
              <p:cNvSpPr/>
              <p:nvPr/>
            </p:nvSpPr>
            <p:spPr>
              <a:xfrm>
                <a:off x="1235982" y="2133600"/>
                <a:ext cx="4717143" cy="58427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21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sx="99000" sy="99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E169493F-C45B-DD4C-4B42-E2D5FB19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579" y="2167568"/>
                <a:ext cx="4247950" cy="48665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zh-CN" altLang="en-US" sz="1400"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后端</a:t>
                </a:r>
                <a:r>
                  <a:rPr lang="en-US" altLang="zh-CN" sz="1400"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Web</a:t>
                </a:r>
                <a:r>
                  <a:rPr lang="zh-CN" altLang="en-US" sz="1400"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开发</a:t>
                </a:r>
                <a:endParaRPr lang="en-US" altLang="ko-KR" sz="1400"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2F0576-B95F-F6EC-49F3-FCF4D450C840}"/>
              </a:ext>
            </a:extLst>
          </p:cNvPr>
          <p:cNvGrpSpPr/>
          <p:nvPr/>
        </p:nvGrpSpPr>
        <p:grpSpPr>
          <a:xfrm>
            <a:off x="831429" y="1884902"/>
            <a:ext cx="2788926" cy="1130647"/>
            <a:chOff x="837360" y="4764893"/>
            <a:chExt cx="2788926" cy="1130647"/>
          </a:xfrm>
        </p:grpSpPr>
        <p:sp>
          <p:nvSpPr>
            <p:cNvPr id="46" name="Rectangle 57">
              <a:extLst>
                <a:ext uri="{FF2B5EF4-FFF2-40B4-BE49-F238E27FC236}">
                  <a16:creationId xmlns:a16="http://schemas.microsoft.com/office/drawing/2014/main" id="{4758EC76-D428-503F-5083-24F4EB77D1B3}"/>
                </a:ext>
              </a:extLst>
            </p:cNvPr>
            <p:cNvSpPr/>
            <p:nvPr/>
          </p:nvSpPr>
          <p:spPr>
            <a:xfrm>
              <a:off x="837360" y="5180289"/>
              <a:ext cx="2783960" cy="715251"/>
            </a:xfrm>
            <a:prstGeom prst="rect">
              <a:avLst/>
            </a:prstGeom>
            <a:solidFill>
              <a:srgbClr val="FFF4F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08000" rtlCol="0" anchor="ctr"/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</a:t>
              </a:r>
              <a:endPara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Element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7036E0A7-4C27-0252-0B54-4E29B77D9B73}"/>
                </a:ext>
              </a:extLst>
            </p:cNvPr>
            <p:cNvSpPr/>
            <p:nvPr/>
          </p:nvSpPr>
          <p:spPr>
            <a:xfrm>
              <a:off x="839835" y="4764893"/>
              <a:ext cx="2786451" cy="37213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A067FA69-F128-6172-B767-FB34B34B5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13" y="4786528"/>
              <a:ext cx="2509295" cy="30995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400"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</a:t>
              </a:r>
              <a:r>
                <a:rPr lang="en-US" altLang="zh-CN" sz="1400"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Web</a:t>
              </a:r>
              <a:r>
                <a:rPr lang="zh-CN" altLang="en-US" sz="1400"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开发</a:t>
              </a:r>
              <a:endParaRPr lang="en-US" altLang="ko-KR" sz="14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857D03-D15C-3DE0-A056-9A84284C3521}"/>
              </a:ext>
            </a:extLst>
          </p:cNvPr>
          <p:cNvGrpSpPr/>
          <p:nvPr/>
        </p:nvGrpSpPr>
        <p:grpSpPr>
          <a:xfrm>
            <a:off x="5787234" y="1625871"/>
            <a:ext cx="786216" cy="576251"/>
            <a:chOff x="1788687" y="3059522"/>
            <a:chExt cx="4810796" cy="363905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DAE3028-680A-AFEC-06DF-D8138F51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687" y="3059522"/>
              <a:ext cx="4810796" cy="3639058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54DA2BC-CFA9-5764-3FEE-23CFDC5DE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5375" y="3219477"/>
              <a:ext cx="4501001" cy="2328907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557A3DD-40C7-DB01-5F18-C58CB130C311}"/>
              </a:ext>
            </a:extLst>
          </p:cNvPr>
          <p:cNvGrpSpPr/>
          <p:nvPr/>
        </p:nvGrpSpPr>
        <p:grpSpPr>
          <a:xfrm>
            <a:off x="6713615" y="1593895"/>
            <a:ext cx="319492" cy="625284"/>
            <a:chOff x="7483677" y="843369"/>
            <a:chExt cx="2548428" cy="49875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15E7B6-C76B-8A67-B001-7A0A2EE2C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0" t="2028" r="5956" b="2118"/>
            <a:stretch/>
          </p:blipFill>
          <p:spPr>
            <a:xfrm>
              <a:off x="7483677" y="843369"/>
              <a:ext cx="2548428" cy="4987582"/>
            </a:xfrm>
            <a:prstGeom prst="roundRect">
              <a:avLst>
                <a:gd name="adj" fmla="val 1573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49" name="图片 48" descr="图形用户界面, 应用程序&#10;&#10;描述已自动生成">
              <a:extLst>
                <a:ext uri="{FF2B5EF4-FFF2-40B4-BE49-F238E27FC236}">
                  <a16:creationId xmlns:a16="http://schemas.microsoft.com/office/drawing/2014/main" id="{3653855E-E28F-77DF-2DC4-643224B53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4181" y="940080"/>
              <a:ext cx="2383946" cy="4789873"/>
            </a:xfrm>
            <a:prstGeom prst="roundRect">
              <a:avLst>
                <a:gd name="adj" fmla="val 10397"/>
              </a:avLst>
            </a:prstGeom>
            <a:solidFill>
              <a:schemeClr val="bg1"/>
            </a:solidFill>
          </p:spPr>
        </p:pic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0890CF0-DB15-6DBF-9356-52BB38328E2C}"/>
                </a:ext>
              </a:extLst>
            </p:cNvPr>
            <p:cNvSpPr/>
            <p:nvPr/>
          </p:nvSpPr>
          <p:spPr>
            <a:xfrm>
              <a:off x="8159261" y="886936"/>
              <a:ext cx="1261919" cy="254158"/>
            </a:xfrm>
            <a:prstGeom prst="roundRect">
              <a:avLst>
                <a:gd name="adj" fmla="val 32352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787384C-5672-939A-1BCE-A85950972A9A}"/>
              </a:ext>
            </a:extLst>
          </p:cNvPr>
          <p:cNvGrpSpPr/>
          <p:nvPr/>
        </p:nvGrpSpPr>
        <p:grpSpPr>
          <a:xfrm>
            <a:off x="7162296" y="1593895"/>
            <a:ext cx="319492" cy="625284"/>
            <a:chOff x="1083164" y="1313347"/>
            <a:chExt cx="2586741" cy="5062561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96ECB66C-C414-A38D-DF1A-2E4E072CA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0" t="2028" r="5956" b="2118"/>
            <a:stretch/>
          </p:blipFill>
          <p:spPr>
            <a:xfrm>
              <a:off x="1083164" y="1313347"/>
              <a:ext cx="2586741" cy="5062561"/>
            </a:xfrm>
            <a:prstGeom prst="roundRect">
              <a:avLst>
                <a:gd name="adj" fmla="val 1573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68" name="图片 67" descr="黑暗中的蓝色星球&#10;&#10;描述已自动生成">
              <a:extLst>
                <a:ext uri="{FF2B5EF4-FFF2-40B4-BE49-F238E27FC236}">
                  <a16:creationId xmlns:a16="http://schemas.microsoft.com/office/drawing/2014/main" id="{2228C16B-D92E-5B74-0B19-819478C0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900" y="1406253"/>
              <a:ext cx="2433484" cy="4897831"/>
            </a:xfrm>
            <a:prstGeom prst="roundRect">
              <a:avLst>
                <a:gd name="adj" fmla="val 1103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144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69" y="2642945"/>
            <a:ext cx="10541000" cy="1158875"/>
          </a:xfrm>
        </p:spPr>
        <p:txBody>
          <a:bodyPr/>
          <a:lstStyle/>
          <a:p>
            <a:r>
              <a:rPr kumimoji="1" lang="en-US" altLang="zh-CN" sz="5400"/>
              <a:t>Web </a:t>
            </a:r>
            <a:r>
              <a:rPr kumimoji="1" lang="zh-CN" altLang="en-US" sz="5400"/>
              <a:t>前端开发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0363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3C92156-3FF8-202F-11C6-450BFF20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03" y="2181456"/>
            <a:ext cx="9170633" cy="3583920"/>
          </a:xfrm>
          <a:prstGeom prst="roundRect">
            <a:avLst>
              <a:gd name="adj" fmla="val 2520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sp>
        <p:nvSpPr>
          <p:cNvPr id="149" name="文本占位符 15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lang="zh-CN" altLang="en-US"/>
              <a:t>什么是 </a:t>
            </a:r>
            <a:r>
              <a:rPr kumimoji="1" lang="en-US" altLang="zh-CN"/>
              <a:t>Web </a:t>
            </a:r>
            <a:r>
              <a:rPr lang="zh-CN" altLang="en-US"/>
              <a:t>？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6569B75-CBCD-C36F-3C20-6D9566E26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8651969" cy="535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 Web</a:t>
            </a:r>
            <a:r>
              <a:rPr lang="zh-CN" altLang="en-US"/>
              <a:t>：全球</a:t>
            </a:r>
            <a:r>
              <a:rPr lang="zh-CN" altLang="en-US" dirty="0"/>
              <a:t>广域网，也</a:t>
            </a:r>
            <a:r>
              <a:rPr lang="zh-CN" altLang="en-US"/>
              <a:t>称为万维网</a:t>
            </a:r>
            <a:r>
              <a:rPr lang="en-US" altLang="zh-CN"/>
              <a:t>(www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orld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ide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eb)</a:t>
            </a:r>
            <a:r>
              <a:rPr lang="zh-CN" altLang="en-US"/>
              <a:t>，能够通过浏览器访问的</a:t>
            </a:r>
            <a:r>
              <a:rPr lang="zh-CN" altLang="en-US">
                <a:solidFill>
                  <a:srgbClr val="C00000"/>
                </a:solidFill>
              </a:rPr>
              <a:t>网站。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E3A3E2-81FD-DEC0-8DBF-5B2FA9816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0" y="2446994"/>
            <a:ext cx="8881333" cy="3853704"/>
          </a:xfrm>
          <a:prstGeom prst="roundRect">
            <a:avLst>
              <a:gd name="adj" fmla="val 2750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D56B2D-5121-4E14-BE17-9FFF89F3D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670" y="2706730"/>
            <a:ext cx="8516281" cy="3853704"/>
          </a:xfrm>
          <a:prstGeom prst="roundRect">
            <a:avLst>
              <a:gd name="adj" fmla="val 2572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247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3C92156-3FF8-202F-11C6-450BFF20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73" y="2370320"/>
            <a:ext cx="3438824" cy="1787452"/>
          </a:xfrm>
          <a:prstGeom prst="roundRect">
            <a:avLst>
              <a:gd name="adj" fmla="val 2520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A67096-E685-7272-9B90-1FF896134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713" y="2371352"/>
            <a:ext cx="3585583" cy="1786259"/>
          </a:xfrm>
          <a:prstGeom prst="roundRect">
            <a:avLst>
              <a:gd name="adj" fmla="val 2750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sp>
        <p:nvSpPr>
          <p:cNvPr id="149" name="文本占位符 15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lang="zh-CN" altLang="en-US"/>
              <a:t>什么是 </a:t>
            </a:r>
            <a:r>
              <a:rPr kumimoji="1" lang="en-US" altLang="zh-CN"/>
              <a:t>Web </a:t>
            </a:r>
            <a:r>
              <a:rPr lang="zh-CN" altLang="en-US"/>
              <a:t>？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6569B75-CBCD-C36F-3C20-6D9566E26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8651969" cy="535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 Web</a:t>
            </a:r>
            <a:r>
              <a:rPr lang="zh-CN" altLang="en-US"/>
              <a:t>：全球</a:t>
            </a:r>
            <a:r>
              <a:rPr lang="zh-CN" altLang="en-US" dirty="0"/>
              <a:t>广域网，也</a:t>
            </a:r>
            <a:r>
              <a:rPr lang="zh-CN" altLang="en-US"/>
              <a:t>称为万维网</a:t>
            </a:r>
            <a:r>
              <a:rPr lang="en-US" altLang="zh-CN"/>
              <a:t>(www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orld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ide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eb)</a:t>
            </a:r>
            <a:r>
              <a:rPr lang="zh-CN" altLang="en-US"/>
              <a:t>，能够通过浏览器访问的</a:t>
            </a:r>
            <a:r>
              <a:rPr lang="zh-CN" altLang="en-US">
                <a:solidFill>
                  <a:srgbClr val="C00000"/>
                </a:solidFill>
              </a:rPr>
              <a:t>网站。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4C84A8-5320-E008-B3FD-DC6BE6BA9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534" y="2370159"/>
            <a:ext cx="3390136" cy="1787452"/>
          </a:xfrm>
          <a:prstGeom prst="roundRect">
            <a:avLst>
              <a:gd name="adj" fmla="val 2572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2F831E-5719-0771-B1F5-08A963607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57" y="2170847"/>
            <a:ext cx="9086250" cy="3968585"/>
          </a:xfrm>
          <a:prstGeom prst="roundRect">
            <a:avLst>
              <a:gd name="adj" fmla="val 1918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D5174822-4D12-8348-6CCD-3A9271B45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457" y="2365503"/>
            <a:ext cx="8416105" cy="3962632"/>
          </a:xfrm>
          <a:prstGeom prst="roundRect">
            <a:avLst>
              <a:gd name="adj" fmla="val 282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4196BD-B400-5FD8-DDED-DCEF34A6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467" y="2810237"/>
            <a:ext cx="7543752" cy="3701945"/>
          </a:xfrm>
          <a:prstGeom prst="roundRect">
            <a:avLst>
              <a:gd name="adj" fmla="val 2637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13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C31051-C915-E00F-1625-B55FCE29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34" y="2370159"/>
            <a:ext cx="3390136" cy="1787452"/>
          </a:xfrm>
          <a:prstGeom prst="roundRect">
            <a:avLst>
              <a:gd name="adj" fmla="val 2572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A2CCF9-7583-0FB2-B29B-88ACC1D99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73" y="2370320"/>
            <a:ext cx="3438824" cy="1787452"/>
          </a:xfrm>
          <a:prstGeom prst="roundRect">
            <a:avLst>
              <a:gd name="adj" fmla="val 2520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sp>
        <p:nvSpPr>
          <p:cNvPr id="149" name="文本占位符 15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lang="zh-CN" altLang="en-US"/>
              <a:t>什么是 </a:t>
            </a:r>
            <a:r>
              <a:rPr kumimoji="1" lang="en-US" altLang="zh-CN"/>
              <a:t>Web </a:t>
            </a:r>
            <a:r>
              <a:rPr lang="zh-CN" altLang="en-US"/>
              <a:t>？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6569B75-CBCD-C36F-3C20-6D9566E26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8651969" cy="535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 Web</a:t>
            </a:r>
            <a:r>
              <a:rPr lang="zh-CN" altLang="en-US"/>
              <a:t>：全球</a:t>
            </a:r>
            <a:r>
              <a:rPr lang="zh-CN" altLang="en-US" dirty="0"/>
              <a:t>广域网，也</a:t>
            </a:r>
            <a:r>
              <a:rPr lang="zh-CN" altLang="en-US"/>
              <a:t>称为万维网</a:t>
            </a:r>
            <a:r>
              <a:rPr lang="en-US" altLang="zh-CN"/>
              <a:t>(www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orld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ide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eb)</a:t>
            </a:r>
            <a:r>
              <a:rPr lang="zh-CN" altLang="en-US"/>
              <a:t>，能够通过浏览器访问的</a:t>
            </a:r>
            <a:r>
              <a:rPr lang="zh-CN" altLang="en-US">
                <a:solidFill>
                  <a:srgbClr val="C00000"/>
                </a:solidFill>
              </a:rPr>
              <a:t>网站。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B4CEAA1-77B0-8270-0F00-3E9F29EA7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713" y="2371352"/>
            <a:ext cx="3585583" cy="1786259"/>
          </a:xfrm>
          <a:prstGeom prst="roundRect">
            <a:avLst>
              <a:gd name="adj" fmla="val 2750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2F831E-5719-0771-B1F5-08A963607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73" y="4523229"/>
            <a:ext cx="3438824" cy="1728439"/>
          </a:xfrm>
          <a:prstGeom prst="roundRect">
            <a:avLst>
              <a:gd name="adj" fmla="val 1918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94C035B2-DC77-6946-8FB3-9B6CAABD1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713" y="4523228"/>
            <a:ext cx="3585583" cy="1728439"/>
          </a:xfrm>
          <a:prstGeom prst="roundRect">
            <a:avLst>
              <a:gd name="adj" fmla="val 282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4196BD-B400-5FD8-DDED-DCEF34A6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534" y="4515829"/>
            <a:ext cx="3390136" cy="1735839"/>
          </a:xfrm>
          <a:prstGeom prst="roundRect">
            <a:avLst>
              <a:gd name="adj" fmla="val 2637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占位符 15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lang="zh-CN" altLang="en-US"/>
              <a:t>什么是 </a:t>
            </a:r>
            <a:r>
              <a:rPr kumimoji="1" lang="en-US" altLang="zh-CN"/>
              <a:t>Web </a:t>
            </a:r>
            <a:r>
              <a:rPr lang="zh-CN" altLang="en-US"/>
              <a:t>？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6569B75-CBCD-C36F-3C20-6D9566E26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8651969" cy="535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 Web</a:t>
            </a:r>
            <a:r>
              <a:rPr lang="zh-CN" altLang="en-US"/>
              <a:t>：全球</a:t>
            </a:r>
            <a:r>
              <a:rPr lang="zh-CN" altLang="en-US" dirty="0"/>
              <a:t>广域网，也</a:t>
            </a:r>
            <a:r>
              <a:rPr lang="zh-CN" altLang="en-US"/>
              <a:t>称为万维网</a:t>
            </a:r>
            <a:r>
              <a:rPr lang="en-US" altLang="zh-CN"/>
              <a:t>(www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orld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ide </a:t>
            </a:r>
            <a:r>
              <a:rPr lang="en-US" altLang="zh-CN">
                <a:solidFill>
                  <a:srgbClr val="C00000"/>
                </a:solidFill>
              </a:rPr>
              <a:t>W</a:t>
            </a:r>
            <a:r>
              <a:rPr lang="en-US" altLang="zh-CN"/>
              <a:t>eb)</a:t>
            </a:r>
            <a:r>
              <a:rPr lang="zh-CN" altLang="en-US"/>
              <a:t>，能够通过浏览器访问的</a:t>
            </a:r>
            <a:r>
              <a:rPr lang="zh-CN" altLang="en-US">
                <a:solidFill>
                  <a:srgbClr val="C00000"/>
                </a:solidFill>
              </a:rPr>
              <a:t>网站。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3E6D3B0-4DC3-CC49-4865-724243CC159D}"/>
              </a:ext>
            </a:extLst>
          </p:cNvPr>
          <p:cNvSpPr>
            <a:spLocks noEditPoints="1"/>
          </p:cNvSpPr>
          <p:nvPr/>
        </p:nvSpPr>
        <p:spPr bwMode="auto">
          <a:xfrm>
            <a:off x="2396635" y="2926272"/>
            <a:ext cx="2245596" cy="2233831"/>
          </a:xfrm>
          <a:custGeom>
            <a:avLst/>
            <a:gdLst>
              <a:gd name="T0" fmla="*/ 2474 w 4948"/>
              <a:gd name="T1" fmla="*/ 4348 h 4921"/>
              <a:gd name="T2" fmla="*/ 2474 w 4948"/>
              <a:gd name="T3" fmla="*/ 573 h 4921"/>
              <a:gd name="T4" fmla="*/ 2675 w 4948"/>
              <a:gd name="T5" fmla="*/ 0 h 4921"/>
              <a:gd name="T6" fmla="*/ 2178 w 4948"/>
              <a:gd name="T7" fmla="*/ 391 h 4921"/>
              <a:gd name="T8" fmla="*/ 1696 w 4948"/>
              <a:gd name="T9" fmla="*/ 116 h 4921"/>
              <a:gd name="T10" fmla="*/ 1393 w 4948"/>
              <a:gd name="T11" fmla="*/ 677 h 4921"/>
              <a:gd name="T12" fmla="*/ 867 w 4948"/>
              <a:gd name="T13" fmla="*/ 579 h 4921"/>
              <a:gd name="T14" fmla="*/ 801 w 4948"/>
              <a:gd name="T15" fmla="*/ 1218 h 4921"/>
              <a:gd name="T16" fmla="*/ 245 w 4948"/>
              <a:gd name="T17" fmla="*/ 1374 h 4921"/>
              <a:gd name="T18" fmla="*/ 444 w 4948"/>
              <a:gd name="T19" fmla="*/ 1988 h 4921"/>
              <a:gd name="T20" fmla="*/ 0 w 4948"/>
              <a:gd name="T21" fmla="*/ 2260 h 4921"/>
              <a:gd name="T22" fmla="*/ 412 w 4948"/>
              <a:gd name="T23" fmla="*/ 2760 h 4921"/>
              <a:gd name="T24" fmla="*/ 109 w 4948"/>
              <a:gd name="T25" fmla="*/ 3210 h 4921"/>
              <a:gd name="T26" fmla="*/ 678 w 4948"/>
              <a:gd name="T27" fmla="*/ 3517 h 4921"/>
              <a:gd name="T28" fmla="*/ 582 w 4948"/>
              <a:gd name="T29" fmla="*/ 4059 h 4921"/>
              <a:gd name="T30" fmla="*/ 1221 w 4948"/>
              <a:gd name="T31" fmla="*/ 4127 h 4921"/>
              <a:gd name="T32" fmla="*/ 1322 w 4948"/>
              <a:gd name="T33" fmla="*/ 4647 h 4921"/>
              <a:gd name="T34" fmla="*/ 1934 w 4948"/>
              <a:gd name="T35" fmla="*/ 4479 h 4921"/>
              <a:gd name="T36" fmla="*/ 2273 w 4948"/>
              <a:gd name="T37" fmla="*/ 4921 h 4921"/>
              <a:gd name="T38" fmla="*/ 2768 w 4948"/>
              <a:gd name="T39" fmla="*/ 4536 h 4921"/>
              <a:gd name="T40" fmla="*/ 3252 w 4948"/>
              <a:gd name="T41" fmla="*/ 4805 h 4921"/>
              <a:gd name="T42" fmla="*/ 3558 w 4948"/>
              <a:gd name="T43" fmla="*/ 4267 h 4921"/>
              <a:gd name="T44" fmla="*/ 4081 w 4948"/>
              <a:gd name="T45" fmla="*/ 4342 h 4921"/>
              <a:gd name="T46" fmla="*/ 4165 w 4948"/>
              <a:gd name="T47" fmla="*/ 3735 h 4921"/>
              <a:gd name="T48" fmla="*/ 4703 w 4948"/>
              <a:gd name="T49" fmla="*/ 3547 h 4921"/>
              <a:gd name="T50" fmla="*/ 4540 w 4948"/>
              <a:gd name="T51" fmla="*/ 2959 h 4921"/>
              <a:gd name="T52" fmla="*/ 4948 w 4948"/>
              <a:gd name="T53" fmla="*/ 2661 h 4921"/>
              <a:gd name="T54" fmla="*/ 4580 w 4948"/>
              <a:gd name="T55" fmla="*/ 2173 h 4921"/>
              <a:gd name="T56" fmla="*/ 4839 w 4948"/>
              <a:gd name="T57" fmla="*/ 1711 h 4921"/>
              <a:gd name="T58" fmla="*/ 4310 w 4948"/>
              <a:gd name="T59" fmla="*/ 1399 h 4921"/>
              <a:gd name="T60" fmla="*/ 4366 w 4948"/>
              <a:gd name="T61" fmla="*/ 862 h 4921"/>
              <a:gd name="T62" fmla="*/ 3752 w 4948"/>
              <a:gd name="T63" fmla="*/ 781 h 4921"/>
              <a:gd name="T64" fmla="*/ 3626 w 4948"/>
              <a:gd name="T65" fmla="*/ 274 h 4921"/>
              <a:gd name="T66" fmla="*/ 3022 w 4948"/>
              <a:gd name="T67" fmla="*/ 433 h 4921"/>
              <a:gd name="T68" fmla="*/ 2675 w 4948"/>
              <a:gd name="T69" fmla="*/ 0 h 4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8" h="4921">
                <a:moveTo>
                  <a:pt x="4362" y="2461"/>
                </a:moveTo>
                <a:cubicBezTo>
                  <a:pt x="4362" y="3503"/>
                  <a:pt x="3517" y="4348"/>
                  <a:pt x="2474" y="4348"/>
                </a:cubicBezTo>
                <a:cubicBezTo>
                  <a:pt x="1431" y="4348"/>
                  <a:pt x="586" y="3503"/>
                  <a:pt x="586" y="2461"/>
                </a:cubicBezTo>
                <a:cubicBezTo>
                  <a:pt x="586" y="1418"/>
                  <a:pt x="1431" y="573"/>
                  <a:pt x="2474" y="573"/>
                </a:cubicBezTo>
                <a:cubicBezTo>
                  <a:pt x="3517" y="573"/>
                  <a:pt x="4362" y="1418"/>
                  <a:pt x="4362" y="2461"/>
                </a:cubicBezTo>
                <a:close/>
                <a:moveTo>
                  <a:pt x="2675" y="0"/>
                </a:moveTo>
                <a:lnTo>
                  <a:pt x="2282" y="0"/>
                </a:lnTo>
                <a:lnTo>
                  <a:pt x="2178" y="391"/>
                </a:lnTo>
                <a:cubicBezTo>
                  <a:pt x="2097" y="403"/>
                  <a:pt x="2017" y="420"/>
                  <a:pt x="1939" y="441"/>
                </a:cubicBezTo>
                <a:lnTo>
                  <a:pt x="1696" y="116"/>
                </a:lnTo>
                <a:lnTo>
                  <a:pt x="1334" y="269"/>
                </a:lnTo>
                <a:lnTo>
                  <a:pt x="1393" y="677"/>
                </a:lnTo>
                <a:cubicBezTo>
                  <a:pt x="1334" y="713"/>
                  <a:pt x="1276" y="752"/>
                  <a:pt x="1221" y="794"/>
                </a:cubicBezTo>
                <a:lnTo>
                  <a:pt x="867" y="579"/>
                </a:lnTo>
                <a:lnTo>
                  <a:pt x="588" y="856"/>
                </a:lnTo>
                <a:lnTo>
                  <a:pt x="801" y="1218"/>
                </a:lnTo>
                <a:cubicBezTo>
                  <a:pt x="751" y="1286"/>
                  <a:pt x="704" y="1357"/>
                  <a:pt x="662" y="1431"/>
                </a:cubicBezTo>
                <a:lnTo>
                  <a:pt x="245" y="1374"/>
                </a:lnTo>
                <a:lnTo>
                  <a:pt x="101" y="1738"/>
                </a:lnTo>
                <a:lnTo>
                  <a:pt x="444" y="1988"/>
                </a:lnTo>
                <a:cubicBezTo>
                  <a:pt x="431" y="2045"/>
                  <a:pt x="420" y="2103"/>
                  <a:pt x="412" y="2161"/>
                </a:cubicBezTo>
                <a:lnTo>
                  <a:pt x="0" y="2260"/>
                </a:lnTo>
                <a:lnTo>
                  <a:pt x="0" y="2652"/>
                </a:lnTo>
                <a:lnTo>
                  <a:pt x="412" y="2760"/>
                </a:lnTo>
                <a:cubicBezTo>
                  <a:pt x="421" y="2829"/>
                  <a:pt x="435" y="2897"/>
                  <a:pt x="451" y="2963"/>
                </a:cubicBezTo>
                <a:lnTo>
                  <a:pt x="109" y="3210"/>
                </a:lnTo>
                <a:lnTo>
                  <a:pt x="259" y="3572"/>
                </a:lnTo>
                <a:lnTo>
                  <a:pt x="678" y="3517"/>
                </a:lnTo>
                <a:cubicBezTo>
                  <a:pt x="715" y="3581"/>
                  <a:pt x="756" y="3643"/>
                  <a:pt x="801" y="3703"/>
                </a:cubicBezTo>
                <a:lnTo>
                  <a:pt x="582" y="4059"/>
                </a:lnTo>
                <a:lnTo>
                  <a:pt x="861" y="4336"/>
                </a:lnTo>
                <a:lnTo>
                  <a:pt x="1221" y="4127"/>
                </a:lnTo>
                <a:cubicBezTo>
                  <a:pt x="1275" y="4168"/>
                  <a:pt x="1331" y="4206"/>
                  <a:pt x="1389" y="4242"/>
                </a:cubicBezTo>
                <a:lnTo>
                  <a:pt x="1322" y="4647"/>
                </a:lnTo>
                <a:lnTo>
                  <a:pt x="1684" y="4800"/>
                </a:lnTo>
                <a:lnTo>
                  <a:pt x="1934" y="4479"/>
                </a:lnTo>
                <a:cubicBezTo>
                  <a:pt x="2014" y="4500"/>
                  <a:pt x="2095" y="4518"/>
                  <a:pt x="2178" y="4531"/>
                </a:cubicBezTo>
                <a:lnTo>
                  <a:pt x="2273" y="4921"/>
                </a:lnTo>
                <a:lnTo>
                  <a:pt x="2667" y="4921"/>
                </a:lnTo>
                <a:lnTo>
                  <a:pt x="2768" y="4536"/>
                </a:lnTo>
                <a:cubicBezTo>
                  <a:pt x="2853" y="4525"/>
                  <a:pt x="2936" y="4510"/>
                  <a:pt x="3017" y="4489"/>
                </a:cubicBezTo>
                <a:lnTo>
                  <a:pt x="3252" y="4805"/>
                </a:lnTo>
                <a:lnTo>
                  <a:pt x="3614" y="4653"/>
                </a:lnTo>
                <a:lnTo>
                  <a:pt x="3558" y="4267"/>
                </a:lnTo>
                <a:cubicBezTo>
                  <a:pt x="3625" y="4229"/>
                  <a:pt x="3689" y="4187"/>
                  <a:pt x="3750" y="4141"/>
                </a:cubicBezTo>
                <a:lnTo>
                  <a:pt x="4081" y="4342"/>
                </a:lnTo>
                <a:lnTo>
                  <a:pt x="4360" y="4065"/>
                </a:lnTo>
                <a:lnTo>
                  <a:pt x="4165" y="3735"/>
                </a:lnTo>
                <a:cubicBezTo>
                  <a:pt x="4224" y="3659"/>
                  <a:pt x="4277" y="3579"/>
                  <a:pt x="4325" y="3495"/>
                </a:cubicBezTo>
                <a:lnTo>
                  <a:pt x="4703" y="3547"/>
                </a:lnTo>
                <a:lnTo>
                  <a:pt x="4847" y="3183"/>
                </a:lnTo>
                <a:lnTo>
                  <a:pt x="4540" y="2959"/>
                </a:lnTo>
                <a:cubicBezTo>
                  <a:pt x="4557" y="2891"/>
                  <a:pt x="4570" y="2821"/>
                  <a:pt x="4580" y="2749"/>
                </a:cubicBezTo>
                <a:lnTo>
                  <a:pt x="4948" y="2661"/>
                </a:lnTo>
                <a:lnTo>
                  <a:pt x="4948" y="2269"/>
                </a:lnTo>
                <a:lnTo>
                  <a:pt x="4580" y="2173"/>
                </a:lnTo>
                <a:cubicBezTo>
                  <a:pt x="4569" y="2091"/>
                  <a:pt x="4553" y="2011"/>
                  <a:pt x="4533" y="1932"/>
                </a:cubicBezTo>
                <a:lnTo>
                  <a:pt x="4839" y="1711"/>
                </a:lnTo>
                <a:lnTo>
                  <a:pt x="4690" y="1349"/>
                </a:lnTo>
                <a:lnTo>
                  <a:pt x="4310" y="1399"/>
                </a:lnTo>
                <a:cubicBezTo>
                  <a:pt x="4266" y="1326"/>
                  <a:pt x="4218" y="1255"/>
                  <a:pt x="4166" y="1188"/>
                </a:cubicBezTo>
                <a:lnTo>
                  <a:pt x="4366" y="862"/>
                </a:lnTo>
                <a:lnTo>
                  <a:pt x="4087" y="585"/>
                </a:lnTo>
                <a:lnTo>
                  <a:pt x="3752" y="781"/>
                </a:lnTo>
                <a:cubicBezTo>
                  <a:pt x="3691" y="736"/>
                  <a:pt x="3628" y="695"/>
                  <a:pt x="3563" y="656"/>
                </a:cubicBezTo>
                <a:lnTo>
                  <a:pt x="3626" y="274"/>
                </a:lnTo>
                <a:lnTo>
                  <a:pt x="3264" y="121"/>
                </a:lnTo>
                <a:lnTo>
                  <a:pt x="3022" y="433"/>
                </a:lnTo>
                <a:cubicBezTo>
                  <a:pt x="2939" y="412"/>
                  <a:pt x="2855" y="396"/>
                  <a:pt x="2769" y="385"/>
                </a:cubicBezTo>
                <a:lnTo>
                  <a:pt x="2675" y="0"/>
                </a:lnTo>
                <a:close/>
              </a:path>
            </a:pathLst>
          </a:custGeom>
          <a:solidFill>
            <a:srgbClr val="C00000"/>
          </a:solidFill>
          <a:ln w="28575" cap="flat">
            <a:noFill/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!!web网站工作流程">
            <a:extLst>
              <a:ext uri="{FF2B5EF4-FFF2-40B4-BE49-F238E27FC236}">
                <a16:creationId xmlns:a16="http://schemas.microsoft.com/office/drawing/2014/main" id="{5CEDB271-732A-6E7F-C666-0F8A077A292E}"/>
              </a:ext>
            </a:extLst>
          </p:cNvPr>
          <p:cNvSpPr txBox="1"/>
          <p:nvPr/>
        </p:nvSpPr>
        <p:spPr>
          <a:xfrm>
            <a:off x="2956014" y="3701548"/>
            <a:ext cx="112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网站工作流程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B26D944-6320-6228-7603-3A28244A6DCC}"/>
              </a:ext>
            </a:extLst>
          </p:cNvPr>
          <p:cNvSpPr>
            <a:spLocks noEditPoints="1"/>
          </p:cNvSpPr>
          <p:nvPr/>
        </p:nvSpPr>
        <p:spPr bwMode="auto">
          <a:xfrm>
            <a:off x="7344580" y="2927496"/>
            <a:ext cx="2245596" cy="2233831"/>
          </a:xfrm>
          <a:custGeom>
            <a:avLst/>
            <a:gdLst>
              <a:gd name="T0" fmla="*/ 2474 w 4948"/>
              <a:gd name="T1" fmla="*/ 4348 h 4921"/>
              <a:gd name="T2" fmla="*/ 2474 w 4948"/>
              <a:gd name="T3" fmla="*/ 573 h 4921"/>
              <a:gd name="T4" fmla="*/ 2675 w 4948"/>
              <a:gd name="T5" fmla="*/ 0 h 4921"/>
              <a:gd name="T6" fmla="*/ 2178 w 4948"/>
              <a:gd name="T7" fmla="*/ 391 h 4921"/>
              <a:gd name="T8" fmla="*/ 1696 w 4948"/>
              <a:gd name="T9" fmla="*/ 116 h 4921"/>
              <a:gd name="T10" fmla="*/ 1393 w 4948"/>
              <a:gd name="T11" fmla="*/ 677 h 4921"/>
              <a:gd name="T12" fmla="*/ 867 w 4948"/>
              <a:gd name="T13" fmla="*/ 579 h 4921"/>
              <a:gd name="T14" fmla="*/ 801 w 4948"/>
              <a:gd name="T15" fmla="*/ 1218 h 4921"/>
              <a:gd name="T16" fmla="*/ 245 w 4948"/>
              <a:gd name="T17" fmla="*/ 1374 h 4921"/>
              <a:gd name="T18" fmla="*/ 444 w 4948"/>
              <a:gd name="T19" fmla="*/ 1988 h 4921"/>
              <a:gd name="T20" fmla="*/ 0 w 4948"/>
              <a:gd name="T21" fmla="*/ 2260 h 4921"/>
              <a:gd name="T22" fmla="*/ 412 w 4948"/>
              <a:gd name="T23" fmla="*/ 2760 h 4921"/>
              <a:gd name="T24" fmla="*/ 109 w 4948"/>
              <a:gd name="T25" fmla="*/ 3210 h 4921"/>
              <a:gd name="T26" fmla="*/ 678 w 4948"/>
              <a:gd name="T27" fmla="*/ 3517 h 4921"/>
              <a:gd name="T28" fmla="*/ 582 w 4948"/>
              <a:gd name="T29" fmla="*/ 4059 h 4921"/>
              <a:gd name="T30" fmla="*/ 1221 w 4948"/>
              <a:gd name="T31" fmla="*/ 4127 h 4921"/>
              <a:gd name="T32" fmla="*/ 1322 w 4948"/>
              <a:gd name="T33" fmla="*/ 4647 h 4921"/>
              <a:gd name="T34" fmla="*/ 1934 w 4948"/>
              <a:gd name="T35" fmla="*/ 4479 h 4921"/>
              <a:gd name="T36" fmla="*/ 2273 w 4948"/>
              <a:gd name="T37" fmla="*/ 4921 h 4921"/>
              <a:gd name="T38" fmla="*/ 2768 w 4948"/>
              <a:gd name="T39" fmla="*/ 4536 h 4921"/>
              <a:gd name="T40" fmla="*/ 3252 w 4948"/>
              <a:gd name="T41" fmla="*/ 4805 h 4921"/>
              <a:gd name="T42" fmla="*/ 3558 w 4948"/>
              <a:gd name="T43" fmla="*/ 4267 h 4921"/>
              <a:gd name="T44" fmla="*/ 4081 w 4948"/>
              <a:gd name="T45" fmla="*/ 4342 h 4921"/>
              <a:gd name="T46" fmla="*/ 4165 w 4948"/>
              <a:gd name="T47" fmla="*/ 3735 h 4921"/>
              <a:gd name="T48" fmla="*/ 4703 w 4948"/>
              <a:gd name="T49" fmla="*/ 3547 h 4921"/>
              <a:gd name="T50" fmla="*/ 4540 w 4948"/>
              <a:gd name="T51" fmla="*/ 2959 h 4921"/>
              <a:gd name="T52" fmla="*/ 4948 w 4948"/>
              <a:gd name="T53" fmla="*/ 2661 h 4921"/>
              <a:gd name="T54" fmla="*/ 4580 w 4948"/>
              <a:gd name="T55" fmla="*/ 2173 h 4921"/>
              <a:gd name="T56" fmla="*/ 4839 w 4948"/>
              <a:gd name="T57" fmla="*/ 1711 h 4921"/>
              <a:gd name="T58" fmla="*/ 4310 w 4948"/>
              <a:gd name="T59" fmla="*/ 1399 h 4921"/>
              <a:gd name="T60" fmla="*/ 4366 w 4948"/>
              <a:gd name="T61" fmla="*/ 862 h 4921"/>
              <a:gd name="T62" fmla="*/ 3752 w 4948"/>
              <a:gd name="T63" fmla="*/ 781 h 4921"/>
              <a:gd name="T64" fmla="*/ 3626 w 4948"/>
              <a:gd name="T65" fmla="*/ 274 h 4921"/>
              <a:gd name="T66" fmla="*/ 3022 w 4948"/>
              <a:gd name="T67" fmla="*/ 433 h 4921"/>
              <a:gd name="T68" fmla="*/ 2675 w 4948"/>
              <a:gd name="T69" fmla="*/ 0 h 4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8" h="4921">
                <a:moveTo>
                  <a:pt x="4362" y="2461"/>
                </a:moveTo>
                <a:cubicBezTo>
                  <a:pt x="4362" y="3503"/>
                  <a:pt x="3517" y="4348"/>
                  <a:pt x="2474" y="4348"/>
                </a:cubicBezTo>
                <a:cubicBezTo>
                  <a:pt x="1431" y="4348"/>
                  <a:pt x="586" y="3503"/>
                  <a:pt x="586" y="2461"/>
                </a:cubicBezTo>
                <a:cubicBezTo>
                  <a:pt x="586" y="1418"/>
                  <a:pt x="1431" y="573"/>
                  <a:pt x="2474" y="573"/>
                </a:cubicBezTo>
                <a:cubicBezTo>
                  <a:pt x="3517" y="573"/>
                  <a:pt x="4362" y="1418"/>
                  <a:pt x="4362" y="2461"/>
                </a:cubicBezTo>
                <a:close/>
                <a:moveTo>
                  <a:pt x="2675" y="0"/>
                </a:moveTo>
                <a:lnTo>
                  <a:pt x="2282" y="0"/>
                </a:lnTo>
                <a:lnTo>
                  <a:pt x="2178" y="391"/>
                </a:lnTo>
                <a:cubicBezTo>
                  <a:pt x="2097" y="403"/>
                  <a:pt x="2017" y="420"/>
                  <a:pt x="1939" y="441"/>
                </a:cubicBezTo>
                <a:lnTo>
                  <a:pt x="1696" y="116"/>
                </a:lnTo>
                <a:lnTo>
                  <a:pt x="1334" y="269"/>
                </a:lnTo>
                <a:lnTo>
                  <a:pt x="1393" y="677"/>
                </a:lnTo>
                <a:cubicBezTo>
                  <a:pt x="1334" y="713"/>
                  <a:pt x="1276" y="752"/>
                  <a:pt x="1221" y="794"/>
                </a:cubicBezTo>
                <a:lnTo>
                  <a:pt x="867" y="579"/>
                </a:lnTo>
                <a:lnTo>
                  <a:pt x="588" y="856"/>
                </a:lnTo>
                <a:lnTo>
                  <a:pt x="801" y="1218"/>
                </a:lnTo>
                <a:cubicBezTo>
                  <a:pt x="751" y="1286"/>
                  <a:pt x="704" y="1357"/>
                  <a:pt x="662" y="1431"/>
                </a:cubicBezTo>
                <a:lnTo>
                  <a:pt x="245" y="1374"/>
                </a:lnTo>
                <a:lnTo>
                  <a:pt x="101" y="1738"/>
                </a:lnTo>
                <a:lnTo>
                  <a:pt x="444" y="1988"/>
                </a:lnTo>
                <a:cubicBezTo>
                  <a:pt x="431" y="2045"/>
                  <a:pt x="420" y="2103"/>
                  <a:pt x="412" y="2161"/>
                </a:cubicBezTo>
                <a:lnTo>
                  <a:pt x="0" y="2260"/>
                </a:lnTo>
                <a:lnTo>
                  <a:pt x="0" y="2652"/>
                </a:lnTo>
                <a:lnTo>
                  <a:pt x="412" y="2760"/>
                </a:lnTo>
                <a:cubicBezTo>
                  <a:pt x="421" y="2829"/>
                  <a:pt x="435" y="2897"/>
                  <a:pt x="451" y="2963"/>
                </a:cubicBezTo>
                <a:lnTo>
                  <a:pt x="109" y="3210"/>
                </a:lnTo>
                <a:lnTo>
                  <a:pt x="259" y="3572"/>
                </a:lnTo>
                <a:lnTo>
                  <a:pt x="678" y="3517"/>
                </a:lnTo>
                <a:cubicBezTo>
                  <a:pt x="715" y="3581"/>
                  <a:pt x="756" y="3643"/>
                  <a:pt x="801" y="3703"/>
                </a:cubicBezTo>
                <a:lnTo>
                  <a:pt x="582" y="4059"/>
                </a:lnTo>
                <a:lnTo>
                  <a:pt x="861" y="4336"/>
                </a:lnTo>
                <a:lnTo>
                  <a:pt x="1221" y="4127"/>
                </a:lnTo>
                <a:cubicBezTo>
                  <a:pt x="1275" y="4168"/>
                  <a:pt x="1331" y="4206"/>
                  <a:pt x="1389" y="4242"/>
                </a:cubicBezTo>
                <a:lnTo>
                  <a:pt x="1322" y="4647"/>
                </a:lnTo>
                <a:lnTo>
                  <a:pt x="1684" y="4800"/>
                </a:lnTo>
                <a:lnTo>
                  <a:pt x="1934" y="4479"/>
                </a:lnTo>
                <a:cubicBezTo>
                  <a:pt x="2014" y="4500"/>
                  <a:pt x="2095" y="4518"/>
                  <a:pt x="2178" y="4531"/>
                </a:cubicBezTo>
                <a:lnTo>
                  <a:pt x="2273" y="4921"/>
                </a:lnTo>
                <a:lnTo>
                  <a:pt x="2667" y="4921"/>
                </a:lnTo>
                <a:lnTo>
                  <a:pt x="2768" y="4536"/>
                </a:lnTo>
                <a:cubicBezTo>
                  <a:pt x="2853" y="4525"/>
                  <a:pt x="2936" y="4510"/>
                  <a:pt x="3017" y="4489"/>
                </a:cubicBezTo>
                <a:lnTo>
                  <a:pt x="3252" y="4805"/>
                </a:lnTo>
                <a:lnTo>
                  <a:pt x="3614" y="4653"/>
                </a:lnTo>
                <a:lnTo>
                  <a:pt x="3558" y="4267"/>
                </a:lnTo>
                <a:cubicBezTo>
                  <a:pt x="3625" y="4229"/>
                  <a:pt x="3689" y="4187"/>
                  <a:pt x="3750" y="4141"/>
                </a:cubicBezTo>
                <a:lnTo>
                  <a:pt x="4081" y="4342"/>
                </a:lnTo>
                <a:lnTo>
                  <a:pt x="4360" y="4065"/>
                </a:lnTo>
                <a:lnTo>
                  <a:pt x="4165" y="3735"/>
                </a:lnTo>
                <a:cubicBezTo>
                  <a:pt x="4224" y="3659"/>
                  <a:pt x="4277" y="3579"/>
                  <a:pt x="4325" y="3495"/>
                </a:cubicBezTo>
                <a:lnTo>
                  <a:pt x="4703" y="3547"/>
                </a:lnTo>
                <a:lnTo>
                  <a:pt x="4847" y="3183"/>
                </a:lnTo>
                <a:lnTo>
                  <a:pt x="4540" y="2959"/>
                </a:lnTo>
                <a:cubicBezTo>
                  <a:pt x="4557" y="2891"/>
                  <a:pt x="4570" y="2821"/>
                  <a:pt x="4580" y="2749"/>
                </a:cubicBezTo>
                <a:lnTo>
                  <a:pt x="4948" y="2661"/>
                </a:lnTo>
                <a:lnTo>
                  <a:pt x="4948" y="2269"/>
                </a:lnTo>
                <a:lnTo>
                  <a:pt x="4580" y="2173"/>
                </a:lnTo>
                <a:cubicBezTo>
                  <a:pt x="4569" y="2091"/>
                  <a:pt x="4553" y="2011"/>
                  <a:pt x="4533" y="1932"/>
                </a:cubicBezTo>
                <a:lnTo>
                  <a:pt x="4839" y="1711"/>
                </a:lnTo>
                <a:lnTo>
                  <a:pt x="4690" y="1349"/>
                </a:lnTo>
                <a:lnTo>
                  <a:pt x="4310" y="1399"/>
                </a:lnTo>
                <a:cubicBezTo>
                  <a:pt x="4266" y="1326"/>
                  <a:pt x="4218" y="1255"/>
                  <a:pt x="4166" y="1188"/>
                </a:cubicBezTo>
                <a:lnTo>
                  <a:pt x="4366" y="862"/>
                </a:lnTo>
                <a:lnTo>
                  <a:pt x="4087" y="585"/>
                </a:lnTo>
                <a:lnTo>
                  <a:pt x="3752" y="781"/>
                </a:lnTo>
                <a:cubicBezTo>
                  <a:pt x="3691" y="736"/>
                  <a:pt x="3628" y="695"/>
                  <a:pt x="3563" y="656"/>
                </a:cubicBezTo>
                <a:lnTo>
                  <a:pt x="3626" y="274"/>
                </a:lnTo>
                <a:lnTo>
                  <a:pt x="3264" y="121"/>
                </a:lnTo>
                <a:lnTo>
                  <a:pt x="3022" y="433"/>
                </a:lnTo>
                <a:cubicBezTo>
                  <a:pt x="2939" y="412"/>
                  <a:pt x="2855" y="396"/>
                  <a:pt x="2769" y="385"/>
                </a:cubicBezTo>
                <a:lnTo>
                  <a:pt x="2675" y="0"/>
                </a:lnTo>
                <a:close/>
              </a:path>
            </a:pathLst>
          </a:custGeom>
          <a:solidFill>
            <a:srgbClr val="C00000"/>
          </a:solidFill>
          <a:ln w="28575" cap="flat">
            <a:noFill/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Char char="•"/>
            </a:pPr>
            <a:endParaRPr lang="zh-CN" altLang="en-US" sz="1400">
              <a:solidFill>
                <a:schemeClr val="tx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D86AD3-A285-1B15-4F29-0D10313303FD}"/>
              </a:ext>
            </a:extLst>
          </p:cNvPr>
          <p:cNvSpPr txBox="1"/>
          <p:nvPr/>
        </p:nvSpPr>
        <p:spPr>
          <a:xfrm>
            <a:off x="7737471" y="3701547"/>
            <a:ext cx="145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课程安排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42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网站的工作流程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3419871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2714A-8B35-D690-2290-260D7256E299}"/>
              </a:ext>
            </a:extLst>
          </p:cNvPr>
          <p:cNvSpPr/>
          <p:nvPr/>
        </p:nvSpPr>
        <p:spPr>
          <a:xfrm>
            <a:off x="6533097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19880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stCxn id="4" idx="2"/>
          </p:cNvCxnSpPr>
          <p:nvPr/>
        </p:nvCxnSpPr>
        <p:spPr>
          <a:xfrm flipH="1">
            <a:off x="1296046" y="2509897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877090A-9002-DBC0-C5BA-6683990ACB18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9D1D34-9350-19F2-E150-4F04BC8E8D61}"/>
              </a:ext>
            </a:extLst>
          </p:cNvPr>
          <p:cNvCxnSpPr/>
          <p:nvPr/>
        </p:nvCxnSpPr>
        <p:spPr>
          <a:xfrm flipH="1">
            <a:off x="4080213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984959-4C62-3960-3860-A395F4B256BE}"/>
              </a:ext>
            </a:extLst>
          </p:cNvPr>
          <p:cNvCxnSpPr/>
          <p:nvPr/>
        </p:nvCxnSpPr>
        <p:spPr>
          <a:xfrm flipH="1">
            <a:off x="7172109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/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2608436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70838" y="3501654"/>
            <a:ext cx="2608436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2345578" y="274691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362CB283-FEE5-FE9B-CDEA-FC66585113BC}"/>
              </a:ext>
            </a:extLst>
          </p:cNvPr>
          <p:cNvSpPr txBox="1">
            <a:spLocks/>
          </p:cNvSpPr>
          <p:nvPr/>
        </p:nvSpPr>
        <p:spPr>
          <a:xfrm>
            <a:off x="2375159" y="3420031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D128F4C7-8756-4632-91CF-9C61E271FCB1}"/>
              </a:ext>
            </a:extLst>
          </p:cNvPr>
          <p:cNvSpPr/>
          <p:nvPr/>
        </p:nvSpPr>
        <p:spPr>
          <a:xfrm>
            <a:off x="1403709" y="3598500"/>
            <a:ext cx="941869" cy="356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前端代码</a:t>
            </a:r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12066C-4EAC-7B4A-250D-943B29878AEA}"/>
              </a:ext>
            </a:extLst>
          </p:cNvPr>
          <p:cNvSpPr/>
          <p:nvPr/>
        </p:nvSpPr>
        <p:spPr>
          <a:xfrm>
            <a:off x="3989299" y="2972354"/>
            <a:ext cx="184465" cy="80656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D649F34D-B395-A2E2-79F2-9608DCE5697C}"/>
              </a:ext>
            </a:extLst>
          </p:cNvPr>
          <p:cNvSpPr/>
          <p:nvPr/>
        </p:nvSpPr>
        <p:spPr>
          <a:xfrm>
            <a:off x="3631439" y="2402503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21" name="!!矩形: 对角圆角 42">
            <a:extLst>
              <a:ext uri="{FF2B5EF4-FFF2-40B4-BE49-F238E27FC236}">
                <a16:creationId xmlns:a16="http://schemas.microsoft.com/office/drawing/2014/main" id="{EA926340-C7A6-38DF-0F8A-24B434ADC68F}"/>
              </a:ext>
            </a:extLst>
          </p:cNvPr>
          <p:cNvSpPr/>
          <p:nvPr/>
        </p:nvSpPr>
        <p:spPr>
          <a:xfrm>
            <a:off x="6710767" y="2398431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23" grpId="0"/>
      <p:bldP spid="24" grpId="0"/>
      <p:bldP spid="25" grpId="0" animBg="1"/>
      <p:bldP spid="25" grpId="1" animBg="1"/>
      <p:bldP spid="47" grpId="0" animBg="1"/>
      <p:bldP spid="35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网站的工作流程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3419871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2714A-8B35-D690-2290-260D7256E299}"/>
              </a:ext>
            </a:extLst>
          </p:cNvPr>
          <p:cNvSpPr/>
          <p:nvPr/>
        </p:nvSpPr>
        <p:spPr>
          <a:xfrm>
            <a:off x="6533097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19880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stCxn id="4" idx="2"/>
          </p:cNvCxnSpPr>
          <p:nvPr/>
        </p:nvCxnSpPr>
        <p:spPr>
          <a:xfrm flipH="1">
            <a:off x="1296046" y="2509897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877090A-9002-DBC0-C5BA-6683990ACB18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9D1D34-9350-19F2-E150-4F04BC8E8D61}"/>
              </a:ext>
            </a:extLst>
          </p:cNvPr>
          <p:cNvCxnSpPr/>
          <p:nvPr/>
        </p:nvCxnSpPr>
        <p:spPr>
          <a:xfrm flipH="1">
            <a:off x="4080213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984959-4C62-3960-3860-A395F4B256BE}"/>
              </a:ext>
            </a:extLst>
          </p:cNvPr>
          <p:cNvCxnSpPr/>
          <p:nvPr/>
        </p:nvCxnSpPr>
        <p:spPr>
          <a:xfrm flipH="1">
            <a:off x="7172109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/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2608436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70838" y="3501654"/>
            <a:ext cx="2608436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2345578" y="274691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362CB283-FEE5-FE9B-CDEA-FC66585113BC}"/>
              </a:ext>
            </a:extLst>
          </p:cNvPr>
          <p:cNvSpPr txBox="1">
            <a:spLocks/>
          </p:cNvSpPr>
          <p:nvPr/>
        </p:nvSpPr>
        <p:spPr>
          <a:xfrm>
            <a:off x="2375159" y="3420031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12066C-4EAC-7B4A-250D-943B29878AEA}"/>
              </a:ext>
            </a:extLst>
          </p:cNvPr>
          <p:cNvSpPr/>
          <p:nvPr/>
        </p:nvSpPr>
        <p:spPr>
          <a:xfrm>
            <a:off x="3989299" y="2972354"/>
            <a:ext cx="184465" cy="80656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!!矩形: 圆角 24">
            <a:extLst>
              <a:ext uri="{FF2B5EF4-FFF2-40B4-BE49-F238E27FC236}">
                <a16:creationId xmlns:a16="http://schemas.microsoft.com/office/drawing/2014/main" id="{72D11858-E147-4888-0C62-4F74DE23BF83}"/>
              </a:ext>
            </a:extLst>
          </p:cNvPr>
          <p:cNvSpPr/>
          <p:nvPr/>
        </p:nvSpPr>
        <p:spPr>
          <a:xfrm>
            <a:off x="3029826" y="2781669"/>
            <a:ext cx="6074845" cy="2546543"/>
          </a:xfrm>
          <a:prstGeom prst="roundRect">
            <a:avLst>
              <a:gd name="adj" fmla="val 4151"/>
            </a:avLst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el-table-column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prop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="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brand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Name"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label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="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品牌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el-table-column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prop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="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companyName"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label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企业名称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el-table-column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prop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="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status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  <a:ea typeface="JetBrains Mono"/>
              </a:rPr>
              <a:t>label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="</a:t>
            </a:r>
            <a:r>
              <a:rPr lang="zh-CN" altLang="en-US" sz="120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当前状态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script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7A7A43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selectAll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axios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({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method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"get"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,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url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                             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"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}).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7A7A43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then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(resp =&gt; 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tableData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= resp.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data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    })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黑体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&lt;/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script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onsolas" panose="020B0609020204030204" pitchFamily="49" charset="0"/>
                <a:ea typeface="JetBrains Mono"/>
              </a:rPr>
              <a:t>&gt;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34" name="文本占位符 8">
            <a:extLst>
              <a:ext uri="{FF2B5EF4-FFF2-40B4-BE49-F238E27FC236}">
                <a16:creationId xmlns:a16="http://schemas.microsoft.com/office/drawing/2014/main" id="{57DDCD4E-3703-09AB-1C59-5FCECB6048DC}"/>
              </a:ext>
            </a:extLst>
          </p:cNvPr>
          <p:cNvSpPr txBox="1">
            <a:spLocks/>
          </p:cNvSpPr>
          <p:nvPr/>
        </p:nvSpPr>
        <p:spPr>
          <a:xfrm>
            <a:off x="4208459" y="4054905"/>
            <a:ext cx="3406907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http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://localhost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:8080/</a:t>
            </a:r>
            <a:r>
              <a:rPr lang="en-US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item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/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selectAll</a:t>
            </a:r>
            <a:endParaRPr lang="en-US" altLang="zh-CN" sz="1200">
              <a:latin typeface="Consolas" panose="020B0609020204030204" pitchFamily="49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A36563D-4564-3C81-9BE2-B9F31F25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81" y="2737737"/>
            <a:ext cx="7751106" cy="3805652"/>
          </a:xfrm>
          <a:prstGeom prst="roundRect">
            <a:avLst>
              <a:gd name="adj" fmla="val 3491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</p:pic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994493B-C515-8760-DE02-947E98A310D7}"/>
              </a:ext>
            </a:extLst>
          </p:cNvPr>
          <p:cNvSpPr/>
          <p:nvPr/>
        </p:nvSpPr>
        <p:spPr>
          <a:xfrm>
            <a:off x="3631439" y="2402503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27" name="!!矩形: 对角圆角 42">
            <a:extLst>
              <a:ext uri="{FF2B5EF4-FFF2-40B4-BE49-F238E27FC236}">
                <a16:creationId xmlns:a16="http://schemas.microsoft.com/office/drawing/2014/main" id="{34C14CA1-7A33-2CD4-D497-B610C90E3155}"/>
              </a:ext>
            </a:extLst>
          </p:cNvPr>
          <p:cNvSpPr/>
          <p:nvPr/>
        </p:nvSpPr>
        <p:spPr>
          <a:xfrm>
            <a:off x="6710767" y="2398431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2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网站的工作流程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3419871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2714A-8B35-D690-2290-260D7256E299}"/>
              </a:ext>
            </a:extLst>
          </p:cNvPr>
          <p:cNvSpPr/>
          <p:nvPr/>
        </p:nvSpPr>
        <p:spPr>
          <a:xfrm>
            <a:off x="6533097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19880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stCxn id="4" idx="2"/>
          </p:cNvCxnSpPr>
          <p:nvPr/>
        </p:nvCxnSpPr>
        <p:spPr>
          <a:xfrm flipH="1">
            <a:off x="1296046" y="2509897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9D1D34-9350-19F2-E150-4F04BC8E8D61}"/>
              </a:ext>
            </a:extLst>
          </p:cNvPr>
          <p:cNvCxnSpPr/>
          <p:nvPr/>
        </p:nvCxnSpPr>
        <p:spPr>
          <a:xfrm flipH="1">
            <a:off x="4080213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984959-4C62-3960-3860-A395F4B256BE}"/>
              </a:ext>
            </a:extLst>
          </p:cNvPr>
          <p:cNvCxnSpPr/>
          <p:nvPr/>
        </p:nvCxnSpPr>
        <p:spPr>
          <a:xfrm flipH="1">
            <a:off x="7172109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/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2608436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70838" y="3501654"/>
            <a:ext cx="2608436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2345578" y="274691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362CB283-FEE5-FE9B-CDEA-FC66585113BC}"/>
              </a:ext>
            </a:extLst>
          </p:cNvPr>
          <p:cNvSpPr txBox="1">
            <a:spLocks/>
          </p:cNvSpPr>
          <p:nvPr/>
        </p:nvSpPr>
        <p:spPr>
          <a:xfrm>
            <a:off x="2375159" y="3420031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12066C-4EAC-7B4A-250D-943B29878AEA}"/>
              </a:ext>
            </a:extLst>
          </p:cNvPr>
          <p:cNvSpPr/>
          <p:nvPr/>
        </p:nvSpPr>
        <p:spPr>
          <a:xfrm>
            <a:off x="3989299" y="2972354"/>
            <a:ext cx="184465" cy="80656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8">
            <a:extLst>
              <a:ext uri="{FF2B5EF4-FFF2-40B4-BE49-F238E27FC236}">
                <a16:creationId xmlns:a16="http://schemas.microsoft.com/office/drawing/2014/main" id="{57DDCD4E-3703-09AB-1C59-5FCECB6048DC}"/>
              </a:ext>
            </a:extLst>
          </p:cNvPr>
          <p:cNvSpPr txBox="1">
            <a:spLocks/>
          </p:cNvSpPr>
          <p:nvPr/>
        </p:nvSpPr>
        <p:spPr>
          <a:xfrm>
            <a:off x="2769079" y="4093318"/>
            <a:ext cx="3406907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http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://localhost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:8080/</a:t>
            </a:r>
            <a:r>
              <a:rPr lang="en-US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item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/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selectAll</a:t>
            </a:r>
            <a:endParaRPr lang="en-US" altLang="zh-CN" sz="1200">
              <a:latin typeface="Consolas" panose="020B0609020204030204" pitchFamily="49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7DBCC30-75E3-311E-E4A0-EC2E517C0AD4}"/>
              </a:ext>
            </a:extLst>
          </p:cNvPr>
          <p:cNvCxnSpPr>
            <a:cxnSpLocks/>
          </p:cNvCxnSpPr>
          <p:nvPr/>
        </p:nvCxnSpPr>
        <p:spPr>
          <a:xfrm>
            <a:off x="1387186" y="4434908"/>
            <a:ext cx="569269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8">
            <a:extLst>
              <a:ext uri="{FF2B5EF4-FFF2-40B4-BE49-F238E27FC236}">
                <a16:creationId xmlns:a16="http://schemas.microsoft.com/office/drawing/2014/main" id="{C15A49BE-0C2E-5571-D462-1467035AD5CB}"/>
              </a:ext>
            </a:extLst>
          </p:cNvPr>
          <p:cNvSpPr txBox="1">
            <a:spLocks/>
          </p:cNvSpPr>
          <p:nvPr/>
        </p:nvSpPr>
        <p:spPr>
          <a:xfrm>
            <a:off x="2352126" y="4081028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790DD29-8758-2D28-8780-3347BE496C63}"/>
              </a:ext>
            </a:extLst>
          </p:cNvPr>
          <p:cNvSpPr/>
          <p:nvPr/>
        </p:nvSpPr>
        <p:spPr>
          <a:xfrm>
            <a:off x="7079877" y="4271179"/>
            <a:ext cx="176330" cy="159868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A7343BE-BC03-4264-FE79-A1AED30CF139}"/>
              </a:ext>
            </a:extLst>
          </p:cNvPr>
          <p:cNvSpPr/>
          <p:nvPr/>
        </p:nvSpPr>
        <p:spPr>
          <a:xfrm>
            <a:off x="10008122" y="4540600"/>
            <a:ext cx="176330" cy="106379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900CBEF-FC72-631B-5CE9-0FE1096E869E}"/>
              </a:ext>
            </a:extLst>
          </p:cNvPr>
          <p:cNvCxnSpPr>
            <a:cxnSpLocks/>
          </p:cNvCxnSpPr>
          <p:nvPr/>
        </p:nvCxnSpPr>
        <p:spPr>
          <a:xfrm>
            <a:off x="7256207" y="4734792"/>
            <a:ext cx="2751915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689DE18-F90C-DFD6-11AF-216CE7CC83DB}"/>
              </a:ext>
            </a:extLst>
          </p:cNvPr>
          <p:cNvCxnSpPr>
            <a:cxnSpLocks/>
          </p:cNvCxnSpPr>
          <p:nvPr/>
        </p:nvCxnSpPr>
        <p:spPr>
          <a:xfrm flipH="1">
            <a:off x="7256207" y="5355034"/>
            <a:ext cx="2751915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CEF7CBD-7A64-9623-88CB-50B335078F1D}"/>
              </a:ext>
            </a:extLst>
          </p:cNvPr>
          <p:cNvCxnSpPr>
            <a:cxnSpLocks/>
          </p:cNvCxnSpPr>
          <p:nvPr/>
        </p:nvCxnSpPr>
        <p:spPr>
          <a:xfrm flipH="1">
            <a:off x="1403709" y="5615589"/>
            <a:ext cx="5655852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506052CE-3A8A-8D94-8BCC-C4372F12BB84}"/>
              </a:ext>
            </a:extLst>
          </p:cNvPr>
          <p:cNvSpPr txBox="1">
            <a:spLocks/>
          </p:cNvSpPr>
          <p:nvPr/>
        </p:nvSpPr>
        <p:spPr>
          <a:xfrm>
            <a:off x="8413125" y="437802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38" name="文本占位符 8">
            <a:extLst>
              <a:ext uri="{FF2B5EF4-FFF2-40B4-BE49-F238E27FC236}">
                <a16:creationId xmlns:a16="http://schemas.microsoft.com/office/drawing/2014/main" id="{95546069-692D-8E8F-E0A4-455744DE5BE6}"/>
              </a:ext>
            </a:extLst>
          </p:cNvPr>
          <p:cNvSpPr txBox="1">
            <a:spLocks/>
          </p:cNvSpPr>
          <p:nvPr/>
        </p:nvSpPr>
        <p:spPr>
          <a:xfrm>
            <a:off x="8387433" y="5266446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87B9BB4E-20AB-476F-7BBC-471D3DFCC16E}"/>
              </a:ext>
            </a:extLst>
          </p:cNvPr>
          <p:cNvSpPr txBox="1">
            <a:spLocks/>
          </p:cNvSpPr>
          <p:nvPr/>
        </p:nvSpPr>
        <p:spPr>
          <a:xfrm>
            <a:off x="2383309" y="5544828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77E1633-B7F8-C3E3-C4AB-02403FCADEF0}"/>
              </a:ext>
            </a:extLst>
          </p:cNvPr>
          <p:cNvSpPr/>
          <p:nvPr/>
        </p:nvSpPr>
        <p:spPr>
          <a:xfrm>
            <a:off x="1421951" y="5678303"/>
            <a:ext cx="961358" cy="356939"/>
          </a:xfrm>
          <a:prstGeom prst="roundRect">
            <a:avLst/>
          </a:prstGeom>
          <a:solidFill>
            <a:srgbClr val="BCE29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8B6F44F-9173-293C-8B9D-3708DE273E10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!!矩形: 圆角 24">
            <a:extLst>
              <a:ext uri="{FF2B5EF4-FFF2-40B4-BE49-F238E27FC236}">
                <a16:creationId xmlns:a16="http://schemas.microsoft.com/office/drawing/2014/main" id="{E35C8693-CFBC-F0A5-DA8C-814B8429E4B6}"/>
              </a:ext>
            </a:extLst>
          </p:cNvPr>
          <p:cNvSpPr/>
          <p:nvPr/>
        </p:nvSpPr>
        <p:spPr>
          <a:xfrm>
            <a:off x="1403709" y="3598500"/>
            <a:ext cx="941869" cy="356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前端代码</a:t>
            </a:r>
          </a:p>
        </p:txBody>
      </p:sp>
      <p:sp>
        <p:nvSpPr>
          <p:cNvPr id="44" name="矩形: 对角圆角 43">
            <a:extLst>
              <a:ext uri="{FF2B5EF4-FFF2-40B4-BE49-F238E27FC236}">
                <a16:creationId xmlns:a16="http://schemas.microsoft.com/office/drawing/2014/main" id="{3AD71DE6-F1FF-79D0-631B-8FF648D0AC31}"/>
              </a:ext>
            </a:extLst>
          </p:cNvPr>
          <p:cNvSpPr/>
          <p:nvPr/>
        </p:nvSpPr>
        <p:spPr>
          <a:xfrm>
            <a:off x="3631439" y="2402503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45" name="!!矩形: 对角圆角 42">
            <a:extLst>
              <a:ext uri="{FF2B5EF4-FFF2-40B4-BE49-F238E27FC236}">
                <a16:creationId xmlns:a16="http://schemas.microsoft.com/office/drawing/2014/main" id="{0A10852A-070C-CA74-6941-2BBC831A112C}"/>
              </a:ext>
            </a:extLst>
          </p:cNvPr>
          <p:cNvSpPr/>
          <p:nvPr/>
        </p:nvSpPr>
        <p:spPr>
          <a:xfrm>
            <a:off x="6710767" y="2398431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46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9" grpId="0" animBg="1"/>
      <p:bldP spid="37" grpId="0"/>
      <p:bldP spid="38" grpId="0"/>
      <p:bldP spid="39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!!web网站工作流程">
            <a:extLst>
              <a:ext uri="{FF2B5EF4-FFF2-40B4-BE49-F238E27FC236}">
                <a16:creationId xmlns:a16="http://schemas.microsoft.com/office/drawing/2014/main" id="{E017487D-8469-DA54-32CA-55A8B747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3381725" cy="517190"/>
          </a:xfrm>
        </p:spPr>
        <p:txBody>
          <a:bodyPr/>
          <a:lstStyle/>
          <a:p>
            <a:r>
              <a:rPr kumimoji="1" lang="en-US" altLang="zh-CN"/>
              <a:t>Web </a:t>
            </a:r>
            <a:r>
              <a:rPr kumimoji="1" lang="zh-CN" altLang="en-US"/>
              <a:t>网站的工作流程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C9E0F-FB6D-4EC9-7133-952FB3E2D110}"/>
              </a:ext>
            </a:extLst>
          </p:cNvPr>
          <p:cNvSpPr/>
          <p:nvPr/>
        </p:nvSpPr>
        <p:spPr>
          <a:xfrm>
            <a:off x="862566" y="2119280"/>
            <a:ext cx="866961" cy="3906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浏览器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0935DB-DCCC-C990-F1DD-74094EFAE951}"/>
              </a:ext>
            </a:extLst>
          </p:cNvPr>
          <p:cNvSpPr/>
          <p:nvPr/>
        </p:nvSpPr>
        <p:spPr>
          <a:xfrm>
            <a:off x="3419871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前端服务器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02714A-8B35-D690-2290-260D7256E299}"/>
              </a:ext>
            </a:extLst>
          </p:cNvPr>
          <p:cNvSpPr/>
          <p:nvPr/>
        </p:nvSpPr>
        <p:spPr>
          <a:xfrm>
            <a:off x="6533097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后端服务器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E5449-EB4F-823E-5007-3946EB16C927}"/>
              </a:ext>
            </a:extLst>
          </p:cNvPr>
          <p:cNvSpPr/>
          <p:nvPr/>
        </p:nvSpPr>
        <p:spPr>
          <a:xfrm>
            <a:off x="9419880" y="2119279"/>
            <a:ext cx="1302106" cy="39061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a typeface="阿里巴巴普惠体" panose="00020600040101010101"/>
              </a:rPr>
              <a:t>数据库服务器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F393DC-3E6F-9F00-3D70-02DA7CDD3709}"/>
              </a:ext>
            </a:extLst>
          </p:cNvPr>
          <p:cNvCxnSpPr>
            <a:stCxn id="4" idx="2"/>
          </p:cNvCxnSpPr>
          <p:nvPr/>
        </p:nvCxnSpPr>
        <p:spPr>
          <a:xfrm flipH="1">
            <a:off x="1296046" y="2509897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9D1D34-9350-19F2-E150-4F04BC8E8D61}"/>
              </a:ext>
            </a:extLst>
          </p:cNvPr>
          <p:cNvCxnSpPr/>
          <p:nvPr/>
        </p:nvCxnSpPr>
        <p:spPr>
          <a:xfrm flipH="1">
            <a:off x="4080213" y="2509895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984959-4C62-3960-3860-A395F4B256BE}"/>
              </a:ext>
            </a:extLst>
          </p:cNvPr>
          <p:cNvCxnSpPr/>
          <p:nvPr/>
        </p:nvCxnSpPr>
        <p:spPr>
          <a:xfrm flipH="1">
            <a:off x="7172109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AF8657-4EFF-0002-85B2-801DFE18A600}"/>
              </a:ext>
            </a:extLst>
          </p:cNvPr>
          <p:cNvCxnSpPr/>
          <p:nvPr/>
        </p:nvCxnSpPr>
        <p:spPr>
          <a:xfrm flipH="1">
            <a:off x="10100354" y="2509896"/>
            <a:ext cx="1" cy="383124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DBFA47-97EF-3F19-B715-0539111D3DB3}"/>
              </a:ext>
            </a:extLst>
          </p:cNvPr>
          <p:cNvCxnSpPr>
            <a:cxnSpLocks/>
          </p:cNvCxnSpPr>
          <p:nvPr/>
        </p:nvCxnSpPr>
        <p:spPr>
          <a:xfrm>
            <a:off x="1380638" y="3100793"/>
            <a:ext cx="2608436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B3C953-87AA-6FE1-14CD-D9C027FEF828}"/>
              </a:ext>
            </a:extLst>
          </p:cNvPr>
          <p:cNvCxnSpPr>
            <a:cxnSpLocks/>
          </p:cNvCxnSpPr>
          <p:nvPr/>
        </p:nvCxnSpPr>
        <p:spPr>
          <a:xfrm flipH="1">
            <a:off x="1370838" y="3501654"/>
            <a:ext cx="2608436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A2D6FDC-F15B-3427-766E-4013E6101D64}"/>
              </a:ext>
            </a:extLst>
          </p:cNvPr>
          <p:cNvSpPr txBox="1">
            <a:spLocks/>
          </p:cNvSpPr>
          <p:nvPr/>
        </p:nvSpPr>
        <p:spPr>
          <a:xfrm>
            <a:off x="2345578" y="274691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362CB283-FEE5-FE9B-CDEA-FC66585113BC}"/>
              </a:ext>
            </a:extLst>
          </p:cNvPr>
          <p:cNvSpPr txBox="1">
            <a:spLocks/>
          </p:cNvSpPr>
          <p:nvPr/>
        </p:nvSpPr>
        <p:spPr>
          <a:xfrm>
            <a:off x="2375159" y="3420031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7" name="users_94970">
            <a:extLst>
              <a:ext uri="{FF2B5EF4-FFF2-40B4-BE49-F238E27FC236}">
                <a16:creationId xmlns:a16="http://schemas.microsoft.com/office/drawing/2014/main" id="{37FFE32F-3C45-A5C3-09BC-264EF123A86B}"/>
              </a:ext>
            </a:extLst>
          </p:cNvPr>
          <p:cNvSpPr/>
          <p:nvPr/>
        </p:nvSpPr>
        <p:spPr>
          <a:xfrm>
            <a:off x="1016746" y="1480768"/>
            <a:ext cx="531609" cy="475613"/>
          </a:xfrm>
          <a:custGeom>
            <a:avLst/>
            <a:gdLst>
              <a:gd name="connsiteX0" fmla="*/ 60025 w 605236"/>
              <a:gd name="connsiteY0" fmla="*/ 344571 h 595643"/>
              <a:gd name="connsiteX1" fmla="*/ 290527 w 605236"/>
              <a:gd name="connsiteY1" fmla="*/ 344571 h 595643"/>
              <a:gd name="connsiteX2" fmla="*/ 329370 w 605236"/>
              <a:gd name="connsiteY2" fmla="*/ 376465 h 595643"/>
              <a:gd name="connsiteX3" fmla="*/ 349814 w 605236"/>
              <a:gd name="connsiteY3" fmla="*/ 479931 h 595643"/>
              <a:gd name="connsiteX4" fmla="*/ 331031 w 605236"/>
              <a:gd name="connsiteY4" fmla="*/ 528793 h 595643"/>
              <a:gd name="connsiteX5" fmla="*/ 175276 w 605236"/>
              <a:gd name="connsiteY5" fmla="*/ 595643 h 595643"/>
              <a:gd name="connsiteX6" fmla="*/ 19393 w 605236"/>
              <a:gd name="connsiteY6" fmla="*/ 528793 h 595643"/>
              <a:gd name="connsiteX7" fmla="*/ 738 w 605236"/>
              <a:gd name="connsiteY7" fmla="*/ 479931 h 595643"/>
              <a:gd name="connsiteX8" fmla="*/ 21182 w 605236"/>
              <a:gd name="connsiteY8" fmla="*/ 376465 h 595643"/>
              <a:gd name="connsiteX9" fmla="*/ 60025 w 605236"/>
              <a:gd name="connsiteY9" fmla="*/ 344571 h 595643"/>
              <a:gd name="connsiteX10" fmla="*/ 357987 w 605236"/>
              <a:gd name="connsiteY10" fmla="*/ 252695 h 595643"/>
              <a:gd name="connsiteX11" fmla="*/ 553093 w 605236"/>
              <a:gd name="connsiteY11" fmla="*/ 252695 h 595643"/>
              <a:gd name="connsiteX12" fmla="*/ 587208 w 605236"/>
              <a:gd name="connsiteY12" fmla="*/ 280762 h 595643"/>
              <a:gd name="connsiteX13" fmla="*/ 604585 w 605236"/>
              <a:gd name="connsiteY13" fmla="*/ 368409 h 595643"/>
              <a:gd name="connsiteX14" fmla="*/ 588231 w 605236"/>
              <a:gd name="connsiteY14" fmla="*/ 411020 h 595643"/>
              <a:gd name="connsiteX15" fmla="*/ 455476 w 605236"/>
              <a:gd name="connsiteY15" fmla="*/ 467920 h 595643"/>
              <a:gd name="connsiteX16" fmla="*/ 402323 w 605236"/>
              <a:gd name="connsiteY16" fmla="*/ 455928 h 595643"/>
              <a:gd name="connsiteX17" fmla="*/ 388524 w 605236"/>
              <a:gd name="connsiteY17" fmla="*/ 440618 h 595643"/>
              <a:gd name="connsiteX18" fmla="*/ 388269 w 605236"/>
              <a:gd name="connsiteY18" fmla="*/ 439725 h 595643"/>
              <a:gd name="connsiteX19" fmla="*/ 371403 w 605236"/>
              <a:gd name="connsiteY19" fmla="*/ 354503 h 595643"/>
              <a:gd name="connsiteX20" fmla="*/ 334732 w 605236"/>
              <a:gd name="connsiteY20" fmla="*/ 308064 h 595643"/>
              <a:gd name="connsiteX21" fmla="*/ 322722 w 605236"/>
              <a:gd name="connsiteY21" fmla="*/ 290458 h 595643"/>
              <a:gd name="connsiteX22" fmla="*/ 322722 w 605236"/>
              <a:gd name="connsiteY22" fmla="*/ 289693 h 595643"/>
              <a:gd name="connsiteX23" fmla="*/ 324127 w 605236"/>
              <a:gd name="connsiteY23" fmla="*/ 280762 h 595643"/>
              <a:gd name="connsiteX24" fmla="*/ 357987 w 605236"/>
              <a:gd name="connsiteY24" fmla="*/ 252695 h 595643"/>
              <a:gd name="connsiteX25" fmla="*/ 175276 w 605236"/>
              <a:gd name="connsiteY25" fmla="*/ 50313 h 595643"/>
              <a:gd name="connsiteX26" fmla="*/ 303670 w 605236"/>
              <a:gd name="connsiteY26" fmla="*/ 178531 h 595643"/>
              <a:gd name="connsiteX27" fmla="*/ 175276 w 605236"/>
              <a:gd name="connsiteY27" fmla="*/ 306749 h 595643"/>
              <a:gd name="connsiteX28" fmla="*/ 46882 w 605236"/>
              <a:gd name="connsiteY28" fmla="*/ 178531 h 595643"/>
              <a:gd name="connsiteX29" fmla="*/ 175276 w 605236"/>
              <a:gd name="connsiteY29" fmla="*/ 50313 h 595643"/>
              <a:gd name="connsiteX30" fmla="*/ 455527 w 605236"/>
              <a:gd name="connsiteY30" fmla="*/ 0 h 595643"/>
              <a:gd name="connsiteX31" fmla="*/ 562928 w 605236"/>
              <a:gd name="connsiteY31" fmla="*/ 107260 h 595643"/>
              <a:gd name="connsiteX32" fmla="*/ 455527 w 605236"/>
              <a:gd name="connsiteY32" fmla="*/ 214520 h 595643"/>
              <a:gd name="connsiteX33" fmla="*/ 348126 w 605236"/>
              <a:gd name="connsiteY33" fmla="*/ 107260 h 595643"/>
              <a:gd name="connsiteX34" fmla="*/ 455527 w 605236"/>
              <a:gd name="connsiteY34" fmla="*/ 0 h 5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236" h="595643">
                <a:moveTo>
                  <a:pt x="60025" y="344571"/>
                </a:moveTo>
                <a:lnTo>
                  <a:pt x="290527" y="344571"/>
                </a:lnTo>
                <a:cubicBezTo>
                  <a:pt x="308671" y="344571"/>
                  <a:pt x="325793" y="358605"/>
                  <a:pt x="329370" y="376465"/>
                </a:cubicBezTo>
                <a:lnTo>
                  <a:pt x="349814" y="479931"/>
                </a:lnTo>
                <a:cubicBezTo>
                  <a:pt x="353136" y="496898"/>
                  <a:pt x="344959" y="518331"/>
                  <a:pt x="331031" y="528793"/>
                </a:cubicBezTo>
                <a:cubicBezTo>
                  <a:pt x="327454" y="531472"/>
                  <a:pt x="241079" y="595643"/>
                  <a:pt x="175276" y="595643"/>
                </a:cubicBezTo>
                <a:cubicBezTo>
                  <a:pt x="109473" y="595643"/>
                  <a:pt x="23098" y="531472"/>
                  <a:pt x="19393" y="528793"/>
                </a:cubicBezTo>
                <a:cubicBezTo>
                  <a:pt x="5593" y="518331"/>
                  <a:pt x="-2584" y="496898"/>
                  <a:pt x="738" y="479931"/>
                </a:cubicBezTo>
                <a:lnTo>
                  <a:pt x="21182" y="376465"/>
                </a:lnTo>
                <a:cubicBezTo>
                  <a:pt x="24759" y="358605"/>
                  <a:pt x="41753" y="344571"/>
                  <a:pt x="60025" y="344571"/>
                </a:cubicBezTo>
                <a:close/>
                <a:moveTo>
                  <a:pt x="357987" y="252695"/>
                </a:moveTo>
                <a:lnTo>
                  <a:pt x="553093" y="252695"/>
                </a:lnTo>
                <a:cubicBezTo>
                  <a:pt x="569065" y="252695"/>
                  <a:pt x="584142" y="265070"/>
                  <a:pt x="587208" y="280762"/>
                </a:cubicBezTo>
                <a:lnTo>
                  <a:pt x="604585" y="368409"/>
                </a:lnTo>
                <a:cubicBezTo>
                  <a:pt x="607524" y="383208"/>
                  <a:pt x="600241" y="401834"/>
                  <a:pt x="588231" y="411020"/>
                </a:cubicBezTo>
                <a:cubicBezTo>
                  <a:pt x="585164" y="413316"/>
                  <a:pt x="511696" y="467920"/>
                  <a:pt x="455476" y="467920"/>
                </a:cubicBezTo>
                <a:cubicBezTo>
                  <a:pt x="440272" y="467920"/>
                  <a:pt x="422384" y="463838"/>
                  <a:pt x="402323" y="455928"/>
                </a:cubicBezTo>
                <a:cubicBezTo>
                  <a:pt x="395679" y="453249"/>
                  <a:pt x="390824" y="447890"/>
                  <a:pt x="388524" y="440618"/>
                </a:cubicBezTo>
                <a:lnTo>
                  <a:pt x="388269" y="439725"/>
                </a:lnTo>
                <a:lnTo>
                  <a:pt x="371403" y="354503"/>
                </a:lnTo>
                <a:cubicBezTo>
                  <a:pt x="367697" y="335621"/>
                  <a:pt x="354537" y="318653"/>
                  <a:pt x="334732" y="308064"/>
                </a:cubicBezTo>
                <a:cubicBezTo>
                  <a:pt x="322722" y="301685"/>
                  <a:pt x="322722" y="291607"/>
                  <a:pt x="322722" y="290458"/>
                </a:cubicBezTo>
                <a:lnTo>
                  <a:pt x="322722" y="289693"/>
                </a:lnTo>
                <a:lnTo>
                  <a:pt x="324127" y="280762"/>
                </a:lnTo>
                <a:cubicBezTo>
                  <a:pt x="327194" y="265070"/>
                  <a:pt x="341888" y="252695"/>
                  <a:pt x="357987" y="252695"/>
                </a:cubicBezTo>
                <a:close/>
                <a:moveTo>
                  <a:pt x="175276" y="50313"/>
                </a:moveTo>
                <a:cubicBezTo>
                  <a:pt x="246186" y="50313"/>
                  <a:pt x="303670" y="107718"/>
                  <a:pt x="303670" y="178531"/>
                </a:cubicBezTo>
                <a:cubicBezTo>
                  <a:pt x="303670" y="249344"/>
                  <a:pt x="246186" y="306749"/>
                  <a:pt x="175276" y="306749"/>
                </a:cubicBezTo>
                <a:cubicBezTo>
                  <a:pt x="104366" y="306749"/>
                  <a:pt x="46882" y="249344"/>
                  <a:pt x="46882" y="178531"/>
                </a:cubicBezTo>
                <a:cubicBezTo>
                  <a:pt x="46882" y="107718"/>
                  <a:pt x="104366" y="50313"/>
                  <a:pt x="175276" y="50313"/>
                </a:cubicBezTo>
                <a:close/>
                <a:moveTo>
                  <a:pt x="455527" y="0"/>
                </a:moveTo>
                <a:cubicBezTo>
                  <a:pt x="514843" y="0"/>
                  <a:pt x="562928" y="48022"/>
                  <a:pt x="562928" y="107260"/>
                </a:cubicBezTo>
                <a:cubicBezTo>
                  <a:pt x="562928" y="166498"/>
                  <a:pt x="514843" y="214520"/>
                  <a:pt x="455527" y="214520"/>
                </a:cubicBezTo>
                <a:cubicBezTo>
                  <a:pt x="396211" y="214520"/>
                  <a:pt x="348126" y="166498"/>
                  <a:pt x="348126" y="107260"/>
                </a:cubicBezTo>
                <a:cubicBezTo>
                  <a:pt x="348126" y="48022"/>
                  <a:pt x="396211" y="0"/>
                  <a:pt x="455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文本占位符 8">
            <a:extLst>
              <a:ext uri="{FF2B5EF4-FFF2-40B4-BE49-F238E27FC236}">
                <a16:creationId xmlns:a16="http://schemas.microsoft.com/office/drawing/2014/main" id="{57DDCD4E-3703-09AB-1C59-5FCECB6048DC}"/>
              </a:ext>
            </a:extLst>
          </p:cNvPr>
          <p:cNvSpPr txBox="1">
            <a:spLocks/>
          </p:cNvSpPr>
          <p:nvPr/>
        </p:nvSpPr>
        <p:spPr>
          <a:xfrm>
            <a:off x="2769079" y="4093318"/>
            <a:ext cx="3406907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http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://localhost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:8080/</a:t>
            </a:r>
            <a:r>
              <a:rPr lang="en-US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item</a:t>
            </a:r>
            <a:r>
              <a:rPr lang="zh-CN" altLang="zh-CN" sz="120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/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selectAll</a:t>
            </a:r>
            <a:endParaRPr lang="en-US" altLang="zh-CN" sz="1200">
              <a:latin typeface="Consolas" panose="020B0609020204030204" pitchFamily="49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7DBCC30-75E3-311E-E4A0-EC2E517C0AD4}"/>
              </a:ext>
            </a:extLst>
          </p:cNvPr>
          <p:cNvCxnSpPr>
            <a:cxnSpLocks/>
          </p:cNvCxnSpPr>
          <p:nvPr/>
        </p:nvCxnSpPr>
        <p:spPr>
          <a:xfrm>
            <a:off x="1387186" y="4434908"/>
            <a:ext cx="569269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8">
            <a:extLst>
              <a:ext uri="{FF2B5EF4-FFF2-40B4-BE49-F238E27FC236}">
                <a16:creationId xmlns:a16="http://schemas.microsoft.com/office/drawing/2014/main" id="{C15A49BE-0C2E-5571-D462-1467035AD5CB}"/>
              </a:ext>
            </a:extLst>
          </p:cNvPr>
          <p:cNvSpPr txBox="1">
            <a:spLocks/>
          </p:cNvSpPr>
          <p:nvPr/>
        </p:nvSpPr>
        <p:spPr>
          <a:xfrm>
            <a:off x="2352126" y="4081028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CEF7CBD-7A64-9623-88CB-50B335078F1D}"/>
              </a:ext>
            </a:extLst>
          </p:cNvPr>
          <p:cNvCxnSpPr>
            <a:cxnSpLocks/>
          </p:cNvCxnSpPr>
          <p:nvPr/>
        </p:nvCxnSpPr>
        <p:spPr>
          <a:xfrm flipH="1">
            <a:off x="1403709" y="5615589"/>
            <a:ext cx="5655852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87B9BB4E-20AB-476F-7BBC-471D3DFCC16E}"/>
              </a:ext>
            </a:extLst>
          </p:cNvPr>
          <p:cNvSpPr txBox="1">
            <a:spLocks/>
          </p:cNvSpPr>
          <p:nvPr/>
        </p:nvSpPr>
        <p:spPr>
          <a:xfrm>
            <a:off x="2383309" y="5544828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8B6F44F-9173-293C-8B9D-3708DE273E10}"/>
              </a:ext>
            </a:extLst>
          </p:cNvPr>
          <p:cNvSpPr/>
          <p:nvPr/>
        </p:nvSpPr>
        <p:spPr>
          <a:xfrm>
            <a:off x="1196174" y="2705710"/>
            <a:ext cx="184464" cy="3393706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对角圆角 42">
            <a:extLst>
              <a:ext uri="{FF2B5EF4-FFF2-40B4-BE49-F238E27FC236}">
                <a16:creationId xmlns:a16="http://schemas.microsoft.com/office/drawing/2014/main" id="{5E34A8FA-ED68-0CE8-3B05-650BF3FE8A9A}"/>
              </a:ext>
            </a:extLst>
          </p:cNvPr>
          <p:cNvSpPr/>
          <p:nvPr/>
        </p:nvSpPr>
        <p:spPr>
          <a:xfrm>
            <a:off x="3631439" y="2402503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前端程序</a:t>
            </a:r>
          </a:p>
        </p:txBody>
      </p:sp>
      <p:sp>
        <p:nvSpPr>
          <p:cNvPr id="44" name="!!矩形: 对角圆角 42">
            <a:extLst>
              <a:ext uri="{FF2B5EF4-FFF2-40B4-BE49-F238E27FC236}">
                <a16:creationId xmlns:a16="http://schemas.microsoft.com/office/drawing/2014/main" id="{EC852F36-0FDB-AED1-508D-DEE969481DB3}"/>
              </a:ext>
            </a:extLst>
          </p:cNvPr>
          <p:cNvSpPr/>
          <p:nvPr/>
        </p:nvSpPr>
        <p:spPr>
          <a:xfrm>
            <a:off x="6710767" y="2398431"/>
            <a:ext cx="914549" cy="294537"/>
          </a:xfrm>
          <a:prstGeom prst="round2Diag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ED2D97-01CE-DCB6-4B03-AB72CB463C16}"/>
              </a:ext>
            </a:extLst>
          </p:cNvPr>
          <p:cNvSpPr/>
          <p:nvPr/>
        </p:nvSpPr>
        <p:spPr>
          <a:xfrm>
            <a:off x="3989299" y="2972354"/>
            <a:ext cx="184465" cy="80656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F88FFFD-B807-60D0-2A7C-47FF97F2BEAA}"/>
              </a:ext>
            </a:extLst>
          </p:cNvPr>
          <p:cNvSpPr/>
          <p:nvPr/>
        </p:nvSpPr>
        <p:spPr>
          <a:xfrm>
            <a:off x="7079877" y="4271179"/>
            <a:ext cx="176330" cy="159868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63A6196-827D-E83C-347E-E9E44CF141E8}"/>
              </a:ext>
            </a:extLst>
          </p:cNvPr>
          <p:cNvSpPr/>
          <p:nvPr/>
        </p:nvSpPr>
        <p:spPr>
          <a:xfrm>
            <a:off x="10008122" y="4540600"/>
            <a:ext cx="176330" cy="1063791"/>
          </a:xfrm>
          <a:prstGeom prst="roundRect">
            <a:avLst/>
          </a:prstGeom>
          <a:solidFill>
            <a:srgbClr val="F9F9F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E5F4012-5D3C-47E2-C06B-D654F8133DD2}"/>
              </a:ext>
            </a:extLst>
          </p:cNvPr>
          <p:cNvCxnSpPr>
            <a:cxnSpLocks/>
          </p:cNvCxnSpPr>
          <p:nvPr/>
        </p:nvCxnSpPr>
        <p:spPr>
          <a:xfrm>
            <a:off x="7256207" y="4734792"/>
            <a:ext cx="2751915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F014254-26B1-C934-FBC3-70C918CBC491}"/>
              </a:ext>
            </a:extLst>
          </p:cNvPr>
          <p:cNvCxnSpPr>
            <a:cxnSpLocks/>
          </p:cNvCxnSpPr>
          <p:nvPr/>
        </p:nvCxnSpPr>
        <p:spPr>
          <a:xfrm flipH="1">
            <a:off x="7256207" y="5355034"/>
            <a:ext cx="2751915" cy="0"/>
          </a:xfrm>
          <a:prstGeom prst="straightConnector1">
            <a:avLst/>
          </a:prstGeom>
          <a:ln w="19050"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占位符 8">
            <a:extLst>
              <a:ext uri="{FF2B5EF4-FFF2-40B4-BE49-F238E27FC236}">
                <a16:creationId xmlns:a16="http://schemas.microsoft.com/office/drawing/2014/main" id="{C03FCAF9-704E-F1BD-BCC0-CB3AEE6F323F}"/>
              </a:ext>
            </a:extLst>
          </p:cNvPr>
          <p:cNvSpPr txBox="1">
            <a:spLocks/>
          </p:cNvSpPr>
          <p:nvPr/>
        </p:nvSpPr>
        <p:spPr>
          <a:xfrm>
            <a:off x="8413125" y="4378023"/>
            <a:ext cx="556003" cy="3567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请求</a:t>
            </a:r>
            <a:endParaRPr lang="en-US" altLang="zh-CN" sz="1400"/>
          </a:p>
        </p:txBody>
      </p:sp>
      <p:sp>
        <p:nvSpPr>
          <p:cNvPr id="53" name="文本占位符 8">
            <a:extLst>
              <a:ext uri="{FF2B5EF4-FFF2-40B4-BE49-F238E27FC236}">
                <a16:creationId xmlns:a16="http://schemas.microsoft.com/office/drawing/2014/main" id="{C52006C6-6420-818A-47DF-58E68297427B}"/>
              </a:ext>
            </a:extLst>
          </p:cNvPr>
          <p:cNvSpPr txBox="1">
            <a:spLocks/>
          </p:cNvSpPr>
          <p:nvPr/>
        </p:nvSpPr>
        <p:spPr>
          <a:xfrm>
            <a:off x="8387433" y="5266446"/>
            <a:ext cx="615745" cy="3569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响应</a:t>
            </a:r>
            <a:endParaRPr lang="en-US" altLang="zh-CN" sz="1400"/>
          </a:p>
        </p:txBody>
      </p:sp>
      <p:pic>
        <p:nvPicPr>
          <p:cNvPr id="46" name="图片41">
            <a:extLst>
              <a:ext uri="{FF2B5EF4-FFF2-40B4-BE49-F238E27FC236}">
                <a16:creationId xmlns:a16="http://schemas.microsoft.com/office/drawing/2014/main" id="{B88C84AF-8510-BC8D-1718-3D9A9F79E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413" y="2746913"/>
            <a:ext cx="7751106" cy="3805652"/>
          </a:xfrm>
          <a:prstGeom prst="roundRect">
            <a:avLst>
              <a:gd name="adj" fmla="val 3491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D5EA3E-2695-2E0D-5DA6-082B7C396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260" y="4248948"/>
            <a:ext cx="7701683" cy="2209800"/>
          </a:xfrm>
          <a:prstGeom prst="rect">
            <a:avLst/>
          </a:prstGeom>
        </p:spPr>
      </p:pic>
      <p:sp>
        <p:nvSpPr>
          <p:cNvPr id="40" name="!!矩形: 圆角 25">
            <a:extLst>
              <a:ext uri="{FF2B5EF4-FFF2-40B4-BE49-F238E27FC236}">
                <a16:creationId xmlns:a16="http://schemas.microsoft.com/office/drawing/2014/main" id="{577E1633-B7F8-C3E3-C4AB-02403FCADEF0}"/>
              </a:ext>
            </a:extLst>
          </p:cNvPr>
          <p:cNvSpPr/>
          <p:nvPr/>
        </p:nvSpPr>
        <p:spPr>
          <a:xfrm>
            <a:off x="1421951" y="5678303"/>
            <a:ext cx="961358" cy="356939"/>
          </a:xfrm>
          <a:prstGeom prst="roundRect">
            <a:avLst/>
          </a:prstGeom>
          <a:solidFill>
            <a:srgbClr val="BCE29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368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13424 -0.1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-7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d470b989-8742-4dfc-9854-1b7af5bd9791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56682</TotalTime>
  <Words>569</Words>
  <Application>Microsoft Office PowerPoint</Application>
  <PresentationFormat>宽屏</PresentationFormat>
  <Paragraphs>180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Alibaba PuHuiTi B</vt:lpstr>
      <vt:lpstr>Alibaba PuHuiTi R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 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 前端开发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2204</cp:revision>
  <dcterms:created xsi:type="dcterms:W3CDTF">2020-03-31T02:23:27Z</dcterms:created>
  <dcterms:modified xsi:type="dcterms:W3CDTF">2022-11-18T11:44:57Z</dcterms:modified>
</cp:coreProperties>
</file>